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062ed8cf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062ed8cf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62ed8c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62ed8c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62ed8c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62ed8c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62ed8c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62ed8c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062ed8cf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062ed8cf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1725" y="174475"/>
            <a:ext cx="8992200" cy="17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Employer Sponsored Pipeline Programs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r="31328"/>
          <a:stretch/>
        </p:blipFill>
        <p:spPr>
          <a:xfrm>
            <a:off x="549425" y="2155150"/>
            <a:ext cx="1724100" cy="167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543925" y="2124150"/>
            <a:ext cx="66000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</a:rPr>
              <a:t>Lee George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Executive Director, Strommen Center for Meaningful Work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LGeorge@Augsburg.edu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39325" y="2918700"/>
            <a:ext cx="3429000" cy="10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@LeePeterGeorge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www.LinkedIn.com/in/LeePeterGeorge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2650" y="2918700"/>
            <a:ext cx="462776" cy="46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l="24735" t="13884" r="24805" b="14136"/>
          <a:stretch/>
        </p:blipFill>
        <p:spPr>
          <a:xfrm>
            <a:off x="2652600" y="3419625"/>
            <a:ext cx="462900" cy="459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3225" y="443638"/>
            <a:ext cx="39675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Enrollment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Undergraduate 2,391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Graduate 1,079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</a:rPr>
              <a:t>Student Facts</a:t>
            </a:r>
            <a:endParaRPr sz="1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Undergraduate Day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Students of color: 53%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International: 3.2%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First-generation college students: 37.4%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27575" y="3151938"/>
            <a:ext cx="39675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</a:rPr>
              <a:t>Most Declared Majors</a:t>
            </a:r>
            <a:endParaRPr sz="19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Biology, Marketing, Computer Science,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Psychology, Exercise Science, Social Work, Management, Communication Studies, Elementary Education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299" t="1178" b="2899"/>
          <a:stretch/>
        </p:blipFill>
        <p:spPr>
          <a:xfrm>
            <a:off x="4253947" y="483704"/>
            <a:ext cx="4472649" cy="326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Employer Sponsored Pipeline Programs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Model of the program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524850"/>
            <a:ext cx="8520600" cy="3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Objective:</a:t>
            </a:r>
            <a:r>
              <a:rPr lang="en">
                <a:solidFill>
                  <a:srgbClr val="FFFFFF"/>
                </a:solidFill>
              </a:rPr>
              <a:t> Increase the number of underrepresented individuals who complete a bachelor’s degree and are prepared for careers in specific sectors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Four Components</a:t>
            </a:r>
            <a:endParaRPr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Scholarship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Mentorship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Internship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Professional Development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001" y="2207725"/>
            <a:ext cx="3772924" cy="28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Partners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50" y="1017725"/>
            <a:ext cx="1164075" cy="1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0950" y="1017725"/>
            <a:ext cx="1164075" cy="1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l="23531" t="14439" r="20931" b="15806"/>
          <a:stretch/>
        </p:blipFill>
        <p:spPr>
          <a:xfrm>
            <a:off x="6679748" y="1017725"/>
            <a:ext cx="1233150" cy="11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690988" y="1896500"/>
            <a:ext cx="11640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Fairview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95875" y="2260700"/>
            <a:ext cx="2238000" cy="27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EDGE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(Corporate Grant)</a:t>
            </a:r>
            <a:endParaRPr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Since 2010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12 scholars currently / 35 scholars total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$12,500 scholarship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Pipeline from partner high schools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Monthly professional development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25 Scholars have completed 1 internship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Numerous Travelers placements among scholars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702100" y="2283475"/>
            <a:ext cx="26628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TechHire Scholars 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(City of Minneapolis Grant)</a:t>
            </a:r>
            <a:endParaRPr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Since 2016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3 way partnership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IT internships are the focus (fall part-time or summer full-time)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Scholarship to cover the cost of 2 academic credits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20 scholars since 2016. Six have continued to work for Fairview</a:t>
            </a: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6679750" y="2329675"/>
            <a:ext cx="24642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Midco Scholars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(Corporate Budget)</a:t>
            </a: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3 scholars in pilot year and 7 total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$2,500 scholarship and access to professional</a:t>
            </a:r>
            <a:endParaRPr sz="12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development workshops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1 scholar completed a summer internship and accepted employment </a:t>
            </a: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we’ve learned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There is not a one size fits all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Relationships matter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Career aspirations and goal commitment is key to retention; clear pathway and strong supportive services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Multiplier effect- family, friends and surrounding communities are impacted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Students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966250" y="1107600"/>
            <a:ext cx="512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Barclay Bates ’18, Augsburg alumni and former intern (now employee) at Midco, has learned what separates leaders from managers.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Augsburg Podcast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600" y="1107600"/>
            <a:ext cx="2062801" cy="27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On-screen Show (16:9)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Employer Sponsored Pipeline Programs</vt:lpstr>
      <vt:lpstr>PowerPoint Presentation</vt:lpstr>
      <vt:lpstr>Employer Sponsored Pipeline Programs Model of the program</vt:lpstr>
      <vt:lpstr>Partners</vt:lpstr>
      <vt:lpstr>What we’ve learned</vt:lpstr>
      <vt:lpstr>The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Sponsored Pipeline Programs</dc:title>
  <dc:creator>Ann Landis</dc:creator>
  <cp:lastModifiedBy>Ann Landis</cp:lastModifiedBy>
  <cp:revision>1</cp:revision>
  <dcterms:modified xsi:type="dcterms:W3CDTF">2020-05-28T12:46:27Z</dcterms:modified>
</cp:coreProperties>
</file>