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56" r:id="rId2"/>
    <p:sldMasterId id="2147483768" r:id="rId3"/>
    <p:sldMasterId id="2147483841" r:id="rId4"/>
    <p:sldMasterId id="2147483781" r:id="rId5"/>
    <p:sldMasterId id="2147483793" r:id="rId6"/>
    <p:sldMasterId id="2147483744" r:id="rId7"/>
    <p:sldMasterId id="2147483696" r:id="rId8"/>
    <p:sldMasterId id="2147483708" r:id="rId9"/>
    <p:sldMasterId id="2147483720" r:id="rId10"/>
    <p:sldMasterId id="2147483732" r:id="rId11"/>
    <p:sldMasterId id="2147483805" r:id="rId12"/>
    <p:sldMasterId id="2147483817" r:id="rId13"/>
    <p:sldMasterId id="2147483829" r:id="rId14"/>
  </p:sldMasterIdLst>
  <p:sldIdLst>
    <p:sldId id="257" r:id="rId15"/>
    <p:sldId id="269" r:id="rId16"/>
    <p:sldId id="268" r:id="rId17"/>
    <p:sldId id="262" r:id="rId18"/>
    <p:sldId id="261" r:id="rId19"/>
    <p:sldId id="263" r:id="rId20"/>
  </p:sldIdLst>
  <p:sldSz cx="9144000" cy="5715000" type="screen16x1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5F"/>
    <a:srgbClr val="58257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98"/>
  </p:normalViewPr>
  <p:slideViewPr>
    <p:cSldViewPr snapToGrid="0" snapToObjects="1">
      <p:cViewPr varScale="1">
        <p:scale>
          <a:sx n="80" d="100"/>
          <a:sy n="80" d="100"/>
        </p:scale>
        <p:origin x="9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E8DAD-52C6-47BB-866F-0F3F75D92516}"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5C96E440-18E2-467F-AA28-9121371EE374}">
      <dgm:prSet/>
      <dgm:spPr/>
      <dgm:t>
        <a:bodyPr/>
        <a:lstStyle/>
        <a:p>
          <a:pPr>
            <a:defRPr b="1"/>
          </a:pPr>
          <a:r>
            <a:rPr lang="en-US"/>
            <a:t>2019</a:t>
          </a:r>
        </a:p>
      </dgm:t>
    </dgm:pt>
    <dgm:pt modelId="{8501DFF5-3A0A-4584-A622-D828A9546C95}" type="parTrans" cxnId="{6A013011-BAB5-4A3C-AA5C-FE2991479F47}">
      <dgm:prSet/>
      <dgm:spPr/>
      <dgm:t>
        <a:bodyPr/>
        <a:lstStyle/>
        <a:p>
          <a:endParaRPr lang="en-US"/>
        </a:p>
      </dgm:t>
    </dgm:pt>
    <dgm:pt modelId="{0B9C8B9D-AF50-43D3-91E4-62F597EE9C61}" type="sibTrans" cxnId="{6A013011-BAB5-4A3C-AA5C-FE2991479F47}">
      <dgm:prSet/>
      <dgm:spPr/>
      <dgm:t>
        <a:bodyPr/>
        <a:lstStyle/>
        <a:p>
          <a:endParaRPr lang="en-US"/>
        </a:p>
      </dgm:t>
    </dgm:pt>
    <dgm:pt modelId="{F103CE0B-CA87-4661-8E62-8A54DB1BDFA0}">
      <dgm:prSet/>
      <dgm:spPr/>
      <dgm:t>
        <a:bodyPr/>
        <a:lstStyle/>
        <a:p>
          <a:r>
            <a:rPr lang="en-US" dirty="0"/>
            <a:t>eCollege Certification Program: 8 Faculty, 7 Courses</a:t>
          </a:r>
        </a:p>
      </dgm:t>
    </dgm:pt>
    <dgm:pt modelId="{5E132B96-09CC-4671-8BE7-2CACF8791FF9}" type="parTrans" cxnId="{861D151A-48DA-410C-A0EE-58829A38ECC6}">
      <dgm:prSet/>
      <dgm:spPr/>
      <dgm:t>
        <a:bodyPr/>
        <a:lstStyle/>
        <a:p>
          <a:endParaRPr lang="en-US"/>
        </a:p>
      </dgm:t>
    </dgm:pt>
    <dgm:pt modelId="{F6F743E6-B262-42A3-A476-7311613106DA}" type="sibTrans" cxnId="{861D151A-48DA-410C-A0EE-58829A38ECC6}">
      <dgm:prSet/>
      <dgm:spPr/>
      <dgm:t>
        <a:bodyPr/>
        <a:lstStyle/>
        <a:p>
          <a:endParaRPr lang="en-US"/>
        </a:p>
      </dgm:t>
    </dgm:pt>
    <dgm:pt modelId="{E83729C8-6F2A-46B6-8A5E-011CC364CB6F}">
      <dgm:prSet/>
      <dgm:spPr/>
      <dgm:t>
        <a:bodyPr/>
        <a:lstStyle/>
        <a:p>
          <a:r>
            <a:rPr lang="en-US"/>
            <a:t>Textbook rental program</a:t>
          </a:r>
        </a:p>
      </dgm:t>
    </dgm:pt>
    <dgm:pt modelId="{08DFF23F-A59F-41ED-8A23-E0DA586C4E7D}" type="parTrans" cxnId="{F17DDCE0-3FE7-483A-8F4C-86BAB36B97DD}">
      <dgm:prSet/>
      <dgm:spPr/>
      <dgm:t>
        <a:bodyPr/>
        <a:lstStyle/>
        <a:p>
          <a:endParaRPr lang="en-US"/>
        </a:p>
      </dgm:t>
    </dgm:pt>
    <dgm:pt modelId="{5AAA3C21-2453-4573-B774-39557B7D78DF}" type="sibTrans" cxnId="{F17DDCE0-3FE7-483A-8F4C-86BAB36B97DD}">
      <dgm:prSet/>
      <dgm:spPr/>
      <dgm:t>
        <a:bodyPr/>
        <a:lstStyle/>
        <a:p>
          <a:endParaRPr lang="en-US"/>
        </a:p>
      </dgm:t>
    </dgm:pt>
    <dgm:pt modelId="{2C45682F-636C-49F5-AD7F-688F26356A2D}">
      <dgm:prSet/>
      <dgm:spPr/>
      <dgm:t>
        <a:bodyPr/>
        <a:lstStyle/>
        <a:p>
          <a:pPr>
            <a:defRPr b="1"/>
          </a:pPr>
          <a:r>
            <a:rPr lang="en-US"/>
            <a:t>2020</a:t>
          </a:r>
        </a:p>
      </dgm:t>
    </dgm:pt>
    <dgm:pt modelId="{1BBFB191-4B71-4B39-81BC-864DED722431}" type="parTrans" cxnId="{2947D7D9-7B29-42E6-98F3-795C84AA026A}">
      <dgm:prSet/>
      <dgm:spPr/>
      <dgm:t>
        <a:bodyPr/>
        <a:lstStyle/>
        <a:p>
          <a:endParaRPr lang="en-US"/>
        </a:p>
      </dgm:t>
    </dgm:pt>
    <dgm:pt modelId="{82416F79-85FB-4216-A520-F06861A5A9DE}" type="sibTrans" cxnId="{2947D7D9-7B29-42E6-98F3-795C84AA026A}">
      <dgm:prSet/>
      <dgm:spPr/>
      <dgm:t>
        <a:bodyPr/>
        <a:lstStyle/>
        <a:p>
          <a:endParaRPr lang="en-US"/>
        </a:p>
      </dgm:t>
    </dgm:pt>
    <dgm:pt modelId="{63CC7DD8-8F90-47E3-8237-2B56CB5AAECC}">
      <dgm:prSet/>
      <dgm:spPr/>
      <dgm:t>
        <a:bodyPr/>
        <a:lstStyle/>
        <a:p>
          <a:r>
            <a:rPr lang="en-US"/>
            <a:t>March 18 – College closed down and all classes went virtual.</a:t>
          </a:r>
        </a:p>
      </dgm:t>
    </dgm:pt>
    <dgm:pt modelId="{9AD53D20-0371-4951-AD19-51F4E08E66F3}" type="parTrans" cxnId="{101CDB0C-28A0-4034-81FB-59EAC4B2E3C3}">
      <dgm:prSet/>
      <dgm:spPr/>
      <dgm:t>
        <a:bodyPr/>
        <a:lstStyle/>
        <a:p>
          <a:endParaRPr lang="en-US"/>
        </a:p>
      </dgm:t>
    </dgm:pt>
    <dgm:pt modelId="{1848B3A3-C7A4-4B8F-9355-79E07B59F551}" type="sibTrans" cxnId="{101CDB0C-28A0-4034-81FB-59EAC4B2E3C3}">
      <dgm:prSet/>
      <dgm:spPr/>
      <dgm:t>
        <a:bodyPr/>
        <a:lstStyle/>
        <a:p>
          <a:endParaRPr lang="en-US"/>
        </a:p>
      </dgm:t>
    </dgm:pt>
    <dgm:pt modelId="{4773F2CF-A8F6-4D6A-9E95-5F6F78351F7C}">
      <dgm:prSet/>
      <dgm:spPr/>
      <dgm:t>
        <a:bodyPr/>
        <a:lstStyle/>
        <a:p>
          <a:r>
            <a:rPr lang="en-US" dirty="0"/>
            <a:t>eCollege Certification mandatory for all Faculty. </a:t>
          </a:r>
        </a:p>
        <a:p>
          <a:r>
            <a:rPr lang="en-US" dirty="0"/>
            <a:t>121 Faculty, 189 Courses</a:t>
          </a:r>
        </a:p>
      </dgm:t>
    </dgm:pt>
    <dgm:pt modelId="{14F9D67D-1FB7-409B-8070-B594E7A1D762}" type="parTrans" cxnId="{EDAC9807-589A-4DA7-816E-BB0EACDFE503}">
      <dgm:prSet/>
      <dgm:spPr/>
      <dgm:t>
        <a:bodyPr/>
        <a:lstStyle/>
        <a:p>
          <a:endParaRPr lang="en-US"/>
        </a:p>
      </dgm:t>
    </dgm:pt>
    <dgm:pt modelId="{E959D8D2-353E-4E7B-BC75-F145DC3B71A7}" type="sibTrans" cxnId="{EDAC9807-589A-4DA7-816E-BB0EACDFE503}">
      <dgm:prSet/>
      <dgm:spPr/>
      <dgm:t>
        <a:bodyPr/>
        <a:lstStyle/>
        <a:p>
          <a:endParaRPr lang="en-US"/>
        </a:p>
      </dgm:t>
    </dgm:pt>
    <dgm:pt modelId="{ECCE710E-777A-430B-9EC1-60F7EC16192A}">
      <dgm:prSet/>
      <dgm:spPr/>
      <dgm:t>
        <a:bodyPr/>
        <a:lstStyle/>
        <a:p>
          <a:r>
            <a:rPr lang="en-US"/>
            <a:t>Fall Semester – 100% of courses designed using OER.</a:t>
          </a:r>
        </a:p>
      </dgm:t>
    </dgm:pt>
    <dgm:pt modelId="{567BED3B-5FFC-4A2B-9BBD-066EDC3613E4}" type="parTrans" cxnId="{BEFB0D6E-DD59-48A2-AC55-63AB8DD3943B}">
      <dgm:prSet/>
      <dgm:spPr/>
      <dgm:t>
        <a:bodyPr/>
        <a:lstStyle/>
        <a:p>
          <a:endParaRPr lang="en-US"/>
        </a:p>
      </dgm:t>
    </dgm:pt>
    <dgm:pt modelId="{DFC5FD23-7562-4353-A58F-4B9C4FA0F442}" type="sibTrans" cxnId="{BEFB0D6E-DD59-48A2-AC55-63AB8DD3943B}">
      <dgm:prSet/>
      <dgm:spPr/>
      <dgm:t>
        <a:bodyPr/>
        <a:lstStyle/>
        <a:p>
          <a:endParaRPr lang="en-US"/>
        </a:p>
      </dgm:t>
    </dgm:pt>
    <dgm:pt modelId="{B5AFD345-A5C7-4BE0-BCA8-278C05725590}">
      <dgm:prSet/>
      <dgm:spPr/>
      <dgm:t>
        <a:bodyPr/>
        <a:lstStyle/>
        <a:p>
          <a:pPr>
            <a:defRPr b="1"/>
          </a:pPr>
          <a:r>
            <a:rPr lang="en-US"/>
            <a:t>2021</a:t>
          </a:r>
        </a:p>
      </dgm:t>
    </dgm:pt>
    <dgm:pt modelId="{85A672EB-DB8D-4833-9CCA-F74056B76646}" type="parTrans" cxnId="{948AF05C-A575-4A6E-962D-805295C9DEE6}">
      <dgm:prSet/>
      <dgm:spPr/>
      <dgm:t>
        <a:bodyPr/>
        <a:lstStyle/>
        <a:p>
          <a:endParaRPr lang="en-US"/>
        </a:p>
      </dgm:t>
    </dgm:pt>
    <dgm:pt modelId="{802C89BE-D424-4989-AB0B-42F20D953C93}" type="sibTrans" cxnId="{948AF05C-A575-4A6E-962D-805295C9DEE6}">
      <dgm:prSet/>
      <dgm:spPr/>
      <dgm:t>
        <a:bodyPr/>
        <a:lstStyle/>
        <a:p>
          <a:endParaRPr lang="en-US"/>
        </a:p>
      </dgm:t>
    </dgm:pt>
    <dgm:pt modelId="{10731310-C198-4023-B256-C7C22ED21256}">
      <dgm:prSet/>
      <dgm:spPr/>
      <dgm:t>
        <a:bodyPr/>
        <a:lstStyle/>
        <a:p>
          <a:r>
            <a:rPr lang="en-US"/>
            <a:t>Fall Semester – New LMS</a:t>
          </a:r>
        </a:p>
      </dgm:t>
    </dgm:pt>
    <dgm:pt modelId="{57FB0650-D610-427E-B2F3-5D248FBE279B}" type="parTrans" cxnId="{AFC6CC30-109A-40CE-A4FA-C18A3885F7E6}">
      <dgm:prSet/>
      <dgm:spPr/>
      <dgm:t>
        <a:bodyPr/>
        <a:lstStyle/>
        <a:p>
          <a:endParaRPr lang="en-US"/>
        </a:p>
      </dgm:t>
    </dgm:pt>
    <dgm:pt modelId="{00372140-DF47-4E7A-9837-F06E561B9B41}" type="sibTrans" cxnId="{AFC6CC30-109A-40CE-A4FA-C18A3885F7E6}">
      <dgm:prSet/>
      <dgm:spPr/>
      <dgm:t>
        <a:bodyPr/>
        <a:lstStyle/>
        <a:p>
          <a:endParaRPr lang="en-US"/>
        </a:p>
      </dgm:t>
    </dgm:pt>
    <dgm:pt modelId="{C906F61A-C93A-4B7C-83C6-E186CCED1F8E}" type="pres">
      <dgm:prSet presAssocID="{0FAE8DAD-52C6-47BB-866F-0F3F75D92516}" presName="root" presStyleCnt="0">
        <dgm:presLayoutVars>
          <dgm:chMax/>
          <dgm:chPref/>
          <dgm:animLvl val="lvl"/>
        </dgm:presLayoutVars>
      </dgm:prSet>
      <dgm:spPr/>
    </dgm:pt>
    <dgm:pt modelId="{D2A60645-CDC9-475F-A1BB-7CF8990609CE}" type="pres">
      <dgm:prSet presAssocID="{0FAE8DAD-52C6-47BB-866F-0F3F75D92516}" presName="divider" presStyleLbl="node1" presStyleIdx="0" presStyleCnt="1"/>
      <dgm:spPr/>
    </dgm:pt>
    <dgm:pt modelId="{542C9082-A02F-4D90-98D3-AA8399616E4A}" type="pres">
      <dgm:prSet presAssocID="{0FAE8DAD-52C6-47BB-866F-0F3F75D92516}" presName="nodes" presStyleCnt="0">
        <dgm:presLayoutVars>
          <dgm:chMax/>
          <dgm:chPref/>
          <dgm:animLvl val="lvl"/>
        </dgm:presLayoutVars>
      </dgm:prSet>
      <dgm:spPr/>
    </dgm:pt>
    <dgm:pt modelId="{32BC2C0D-0AE4-435B-884B-BB483231C319}" type="pres">
      <dgm:prSet presAssocID="{5C96E440-18E2-467F-AA28-9121371EE374}" presName="composite" presStyleCnt="0"/>
      <dgm:spPr/>
    </dgm:pt>
    <dgm:pt modelId="{21BD3302-1FD1-42C8-803E-F958E2CEE795}" type="pres">
      <dgm:prSet presAssocID="{5C96E440-18E2-467F-AA28-9121371EE374}" presName="L1TextContainer" presStyleLbl="revTx" presStyleIdx="0" presStyleCnt="3">
        <dgm:presLayoutVars>
          <dgm:chMax val="1"/>
          <dgm:chPref val="1"/>
          <dgm:bulletEnabled val="1"/>
        </dgm:presLayoutVars>
      </dgm:prSet>
      <dgm:spPr/>
    </dgm:pt>
    <dgm:pt modelId="{C745C535-DEA5-4C06-8A3A-AE0570EF5D53}" type="pres">
      <dgm:prSet presAssocID="{5C96E440-18E2-467F-AA28-9121371EE374}" presName="L2TextContainerWrapper" presStyleCnt="0">
        <dgm:presLayoutVars>
          <dgm:chMax val="0"/>
          <dgm:chPref val="0"/>
          <dgm:bulletEnabled val="1"/>
        </dgm:presLayoutVars>
      </dgm:prSet>
      <dgm:spPr/>
    </dgm:pt>
    <dgm:pt modelId="{93890908-C66E-42FA-B026-3BD56A6CFC88}" type="pres">
      <dgm:prSet presAssocID="{5C96E440-18E2-467F-AA28-9121371EE374}" presName="L2TextContainer" presStyleLbl="bgAccFollowNode1" presStyleIdx="0" presStyleCnt="3"/>
      <dgm:spPr/>
    </dgm:pt>
    <dgm:pt modelId="{19EBCAB9-F949-4584-9ADD-5C2F5FAFDCD1}" type="pres">
      <dgm:prSet presAssocID="{5C96E440-18E2-467F-AA28-9121371EE374}" presName="FlexibleEmptyPlaceHolder" presStyleCnt="0"/>
      <dgm:spPr/>
    </dgm:pt>
    <dgm:pt modelId="{5612E501-0499-4F69-A55A-60445D78FEAF}" type="pres">
      <dgm:prSet presAssocID="{5C96E440-18E2-467F-AA28-9121371EE374}" presName="ConnectLine" presStyleLbl="alignNode1" presStyleIdx="0"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FB42AF6F-D692-4324-B0C0-17CAB7352D27}" type="pres">
      <dgm:prSet presAssocID="{5C96E440-18E2-467F-AA28-9121371EE374}" presName="ConnectorPoint" presStyleLbl="fgAcc1" presStyleIdx="0" presStyleCnt="3"/>
      <dgm:spPr>
        <a:solidFill>
          <a:schemeClr val="lt1">
            <a:alpha val="90000"/>
            <a:hueOff val="0"/>
            <a:satOff val="0"/>
            <a:lumOff val="0"/>
            <a:alphaOff val="0"/>
          </a:schemeClr>
        </a:solidFill>
        <a:ln w="12700" cap="flat" cmpd="sng" algn="ctr">
          <a:noFill/>
          <a:prstDash val="solid"/>
          <a:miter lim="800000"/>
        </a:ln>
        <a:effectLst/>
      </dgm:spPr>
    </dgm:pt>
    <dgm:pt modelId="{7F76BA38-4BC7-457F-9A14-49315934BA55}" type="pres">
      <dgm:prSet presAssocID="{5C96E440-18E2-467F-AA28-9121371EE374}" presName="EmptyPlaceHolder" presStyleCnt="0"/>
      <dgm:spPr/>
    </dgm:pt>
    <dgm:pt modelId="{7C19FF50-FDBA-474C-974B-8686D98FA794}" type="pres">
      <dgm:prSet presAssocID="{0B9C8B9D-AF50-43D3-91E4-62F597EE9C61}" presName="spaceBetweenRectangles" presStyleCnt="0"/>
      <dgm:spPr/>
    </dgm:pt>
    <dgm:pt modelId="{257F055B-873C-4D32-A874-4B51794B2610}" type="pres">
      <dgm:prSet presAssocID="{2C45682F-636C-49F5-AD7F-688F26356A2D}" presName="composite" presStyleCnt="0"/>
      <dgm:spPr/>
    </dgm:pt>
    <dgm:pt modelId="{ED9D25E7-A696-47FF-86BC-211C9DD57559}" type="pres">
      <dgm:prSet presAssocID="{2C45682F-636C-49F5-AD7F-688F26356A2D}" presName="L1TextContainer" presStyleLbl="revTx" presStyleIdx="1" presStyleCnt="3">
        <dgm:presLayoutVars>
          <dgm:chMax val="1"/>
          <dgm:chPref val="1"/>
          <dgm:bulletEnabled val="1"/>
        </dgm:presLayoutVars>
      </dgm:prSet>
      <dgm:spPr/>
    </dgm:pt>
    <dgm:pt modelId="{BB64AAFC-F046-43BB-81D4-793487B822A8}" type="pres">
      <dgm:prSet presAssocID="{2C45682F-636C-49F5-AD7F-688F26356A2D}" presName="L2TextContainerWrapper" presStyleCnt="0">
        <dgm:presLayoutVars>
          <dgm:chMax val="0"/>
          <dgm:chPref val="0"/>
          <dgm:bulletEnabled val="1"/>
        </dgm:presLayoutVars>
      </dgm:prSet>
      <dgm:spPr/>
    </dgm:pt>
    <dgm:pt modelId="{2D12D649-2C65-4A56-93F3-A7B40A034417}" type="pres">
      <dgm:prSet presAssocID="{2C45682F-636C-49F5-AD7F-688F26356A2D}" presName="L2TextContainer" presStyleLbl="bgAccFollowNode1" presStyleIdx="1" presStyleCnt="3"/>
      <dgm:spPr/>
    </dgm:pt>
    <dgm:pt modelId="{4D075748-5761-44A5-A627-45B54B8F1858}" type="pres">
      <dgm:prSet presAssocID="{2C45682F-636C-49F5-AD7F-688F26356A2D}" presName="FlexibleEmptyPlaceHolder" presStyleCnt="0"/>
      <dgm:spPr/>
    </dgm:pt>
    <dgm:pt modelId="{4C5AD3B4-88F9-4E4C-95E1-6C01275EF172}" type="pres">
      <dgm:prSet presAssocID="{2C45682F-636C-49F5-AD7F-688F26356A2D}" presName="ConnectLine" presStyleLbl="alignNode1" presStyleIdx="1"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9814663-A759-4E0C-B02F-C7BE99D93A9F}" type="pres">
      <dgm:prSet presAssocID="{2C45682F-636C-49F5-AD7F-688F26356A2D}" presName="ConnectorPoint" presStyleLbl="fgAcc1" presStyleIdx="1" presStyleCnt="3"/>
      <dgm:spPr>
        <a:solidFill>
          <a:schemeClr val="lt1">
            <a:alpha val="90000"/>
            <a:hueOff val="0"/>
            <a:satOff val="0"/>
            <a:lumOff val="0"/>
            <a:alphaOff val="0"/>
          </a:schemeClr>
        </a:solidFill>
        <a:ln w="12700" cap="flat" cmpd="sng" algn="ctr">
          <a:noFill/>
          <a:prstDash val="solid"/>
          <a:miter lim="800000"/>
        </a:ln>
        <a:effectLst/>
      </dgm:spPr>
    </dgm:pt>
    <dgm:pt modelId="{F75B3875-1DF5-41B2-B37B-99118F78E572}" type="pres">
      <dgm:prSet presAssocID="{2C45682F-636C-49F5-AD7F-688F26356A2D}" presName="EmptyPlaceHolder" presStyleCnt="0"/>
      <dgm:spPr/>
    </dgm:pt>
    <dgm:pt modelId="{5B35444F-4DBB-4FE0-A944-DF0AF6C60A11}" type="pres">
      <dgm:prSet presAssocID="{82416F79-85FB-4216-A520-F06861A5A9DE}" presName="spaceBetweenRectangles" presStyleCnt="0"/>
      <dgm:spPr/>
    </dgm:pt>
    <dgm:pt modelId="{F712F10D-76F2-41FC-A9B2-A0D9966EAE93}" type="pres">
      <dgm:prSet presAssocID="{B5AFD345-A5C7-4BE0-BCA8-278C05725590}" presName="composite" presStyleCnt="0"/>
      <dgm:spPr/>
    </dgm:pt>
    <dgm:pt modelId="{FB2A2F40-BFA4-4F94-BD36-966672F1220B}" type="pres">
      <dgm:prSet presAssocID="{B5AFD345-A5C7-4BE0-BCA8-278C05725590}" presName="L1TextContainer" presStyleLbl="revTx" presStyleIdx="2" presStyleCnt="3">
        <dgm:presLayoutVars>
          <dgm:chMax val="1"/>
          <dgm:chPref val="1"/>
          <dgm:bulletEnabled val="1"/>
        </dgm:presLayoutVars>
      </dgm:prSet>
      <dgm:spPr/>
    </dgm:pt>
    <dgm:pt modelId="{4856E6D7-A582-4B0C-9055-E8B93C0CBDC5}" type="pres">
      <dgm:prSet presAssocID="{B5AFD345-A5C7-4BE0-BCA8-278C05725590}" presName="L2TextContainerWrapper" presStyleCnt="0">
        <dgm:presLayoutVars>
          <dgm:chMax val="0"/>
          <dgm:chPref val="0"/>
          <dgm:bulletEnabled val="1"/>
        </dgm:presLayoutVars>
      </dgm:prSet>
      <dgm:spPr/>
    </dgm:pt>
    <dgm:pt modelId="{500D6D4E-5764-4DD3-B035-3744642A6761}" type="pres">
      <dgm:prSet presAssocID="{B5AFD345-A5C7-4BE0-BCA8-278C05725590}" presName="L2TextContainer" presStyleLbl="bgAccFollowNode1" presStyleIdx="2" presStyleCnt="3"/>
      <dgm:spPr/>
    </dgm:pt>
    <dgm:pt modelId="{E4BA210B-7663-40BA-845E-5E6C87C2ADA1}" type="pres">
      <dgm:prSet presAssocID="{B5AFD345-A5C7-4BE0-BCA8-278C05725590}" presName="FlexibleEmptyPlaceHolder" presStyleCnt="0"/>
      <dgm:spPr/>
    </dgm:pt>
    <dgm:pt modelId="{860B0B24-6B51-41DD-9701-6F85E19AB55B}" type="pres">
      <dgm:prSet presAssocID="{B5AFD345-A5C7-4BE0-BCA8-278C05725590}" presName="ConnectLine" presStyleLbl="alignNode1" presStyleIdx="2" presStyleCnt="3"/>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22CB434-AA09-49C6-B76C-EA5FEBC9712F}" type="pres">
      <dgm:prSet presAssocID="{B5AFD345-A5C7-4BE0-BCA8-278C05725590}" presName="ConnectorPoint" presStyleLbl="fgAcc1" presStyleIdx="2" presStyleCnt="3"/>
      <dgm:spPr>
        <a:solidFill>
          <a:schemeClr val="lt1">
            <a:alpha val="90000"/>
            <a:hueOff val="0"/>
            <a:satOff val="0"/>
            <a:lumOff val="0"/>
            <a:alphaOff val="0"/>
          </a:schemeClr>
        </a:solidFill>
        <a:ln w="12700" cap="flat" cmpd="sng" algn="ctr">
          <a:noFill/>
          <a:prstDash val="solid"/>
          <a:miter lim="800000"/>
        </a:ln>
        <a:effectLst/>
      </dgm:spPr>
    </dgm:pt>
    <dgm:pt modelId="{4EFB9DE0-CD69-43A7-8FEE-EE8E5627F8FB}" type="pres">
      <dgm:prSet presAssocID="{B5AFD345-A5C7-4BE0-BCA8-278C05725590}" presName="EmptyPlaceHolder" presStyleCnt="0"/>
      <dgm:spPr/>
    </dgm:pt>
  </dgm:ptLst>
  <dgm:cxnLst>
    <dgm:cxn modelId="{10BD6902-F4F1-41A5-8B6E-FE21E5EFAE28}" type="presOf" srcId="{4773F2CF-A8F6-4D6A-9E95-5F6F78351F7C}" destId="{2D12D649-2C65-4A56-93F3-A7B40A034417}" srcOrd="0" destOrd="1" presId="urn:microsoft.com/office/officeart/2017/3/layout/HorizontalPathTimeline"/>
    <dgm:cxn modelId="{EDAC9807-589A-4DA7-816E-BB0EACDFE503}" srcId="{2C45682F-636C-49F5-AD7F-688F26356A2D}" destId="{4773F2CF-A8F6-4D6A-9E95-5F6F78351F7C}" srcOrd="1" destOrd="0" parTransId="{14F9D67D-1FB7-409B-8070-B594E7A1D762}" sibTransId="{E959D8D2-353E-4E7B-BC75-F145DC3B71A7}"/>
    <dgm:cxn modelId="{101CDB0C-28A0-4034-81FB-59EAC4B2E3C3}" srcId="{2C45682F-636C-49F5-AD7F-688F26356A2D}" destId="{63CC7DD8-8F90-47E3-8237-2B56CB5AAECC}" srcOrd="0" destOrd="0" parTransId="{9AD53D20-0371-4951-AD19-51F4E08E66F3}" sibTransId="{1848B3A3-C7A4-4B8F-9355-79E07B59F551}"/>
    <dgm:cxn modelId="{6A013011-BAB5-4A3C-AA5C-FE2991479F47}" srcId="{0FAE8DAD-52C6-47BB-866F-0F3F75D92516}" destId="{5C96E440-18E2-467F-AA28-9121371EE374}" srcOrd="0" destOrd="0" parTransId="{8501DFF5-3A0A-4584-A622-D828A9546C95}" sibTransId="{0B9C8B9D-AF50-43D3-91E4-62F597EE9C61}"/>
    <dgm:cxn modelId="{E0490218-FBDB-4C4C-B3C6-BAB3D3C8BB1C}" type="presOf" srcId="{ECCE710E-777A-430B-9EC1-60F7EC16192A}" destId="{2D12D649-2C65-4A56-93F3-A7B40A034417}" srcOrd="0" destOrd="2" presId="urn:microsoft.com/office/officeart/2017/3/layout/HorizontalPathTimeline"/>
    <dgm:cxn modelId="{861D151A-48DA-410C-A0EE-58829A38ECC6}" srcId="{5C96E440-18E2-467F-AA28-9121371EE374}" destId="{F103CE0B-CA87-4661-8E62-8A54DB1BDFA0}" srcOrd="0" destOrd="0" parTransId="{5E132B96-09CC-4671-8BE7-2CACF8791FF9}" sibTransId="{F6F743E6-B262-42A3-A476-7311613106DA}"/>
    <dgm:cxn modelId="{AFC6CC30-109A-40CE-A4FA-C18A3885F7E6}" srcId="{B5AFD345-A5C7-4BE0-BCA8-278C05725590}" destId="{10731310-C198-4023-B256-C7C22ED21256}" srcOrd="0" destOrd="0" parTransId="{57FB0650-D610-427E-B2F3-5D248FBE279B}" sibTransId="{00372140-DF47-4E7A-9837-F06E561B9B41}"/>
    <dgm:cxn modelId="{948AF05C-A575-4A6E-962D-805295C9DEE6}" srcId="{0FAE8DAD-52C6-47BB-866F-0F3F75D92516}" destId="{B5AFD345-A5C7-4BE0-BCA8-278C05725590}" srcOrd="2" destOrd="0" parTransId="{85A672EB-DB8D-4833-9CCA-F74056B76646}" sibTransId="{802C89BE-D424-4989-AB0B-42F20D953C93}"/>
    <dgm:cxn modelId="{81779647-64AE-4A9E-8B50-6B818ED30E67}" type="presOf" srcId="{2C45682F-636C-49F5-AD7F-688F26356A2D}" destId="{ED9D25E7-A696-47FF-86BC-211C9DD57559}" srcOrd="0" destOrd="0" presId="urn:microsoft.com/office/officeart/2017/3/layout/HorizontalPathTimeline"/>
    <dgm:cxn modelId="{BEFB0D6E-DD59-48A2-AC55-63AB8DD3943B}" srcId="{2C45682F-636C-49F5-AD7F-688F26356A2D}" destId="{ECCE710E-777A-430B-9EC1-60F7EC16192A}" srcOrd="2" destOrd="0" parTransId="{567BED3B-5FFC-4A2B-9BBD-066EDC3613E4}" sibTransId="{DFC5FD23-7562-4353-A58F-4B9C4FA0F442}"/>
    <dgm:cxn modelId="{652C314F-D005-47FC-9D90-5FA1D0069063}" type="presOf" srcId="{B5AFD345-A5C7-4BE0-BCA8-278C05725590}" destId="{FB2A2F40-BFA4-4F94-BD36-966672F1220B}" srcOrd="0" destOrd="0" presId="urn:microsoft.com/office/officeart/2017/3/layout/HorizontalPathTimeline"/>
    <dgm:cxn modelId="{ABFBB488-A6A8-42A4-92F7-F686E2FAB930}" type="presOf" srcId="{63CC7DD8-8F90-47E3-8237-2B56CB5AAECC}" destId="{2D12D649-2C65-4A56-93F3-A7B40A034417}" srcOrd="0" destOrd="0" presId="urn:microsoft.com/office/officeart/2017/3/layout/HorizontalPathTimeline"/>
    <dgm:cxn modelId="{032FD4A9-3C98-446D-A301-AF8172429685}" type="presOf" srcId="{F103CE0B-CA87-4661-8E62-8A54DB1BDFA0}" destId="{93890908-C66E-42FA-B026-3BD56A6CFC88}" srcOrd="0" destOrd="0" presId="urn:microsoft.com/office/officeart/2017/3/layout/HorizontalPathTimeline"/>
    <dgm:cxn modelId="{A03C03D0-3C75-43CF-84A9-9407106BE421}" type="presOf" srcId="{5C96E440-18E2-467F-AA28-9121371EE374}" destId="{21BD3302-1FD1-42C8-803E-F958E2CEE795}" srcOrd="0" destOrd="0" presId="urn:microsoft.com/office/officeart/2017/3/layout/HorizontalPathTimeline"/>
    <dgm:cxn modelId="{2947D7D9-7B29-42E6-98F3-795C84AA026A}" srcId="{0FAE8DAD-52C6-47BB-866F-0F3F75D92516}" destId="{2C45682F-636C-49F5-AD7F-688F26356A2D}" srcOrd="1" destOrd="0" parTransId="{1BBFB191-4B71-4B39-81BC-864DED722431}" sibTransId="{82416F79-85FB-4216-A520-F06861A5A9DE}"/>
    <dgm:cxn modelId="{F17DDCE0-3FE7-483A-8F4C-86BAB36B97DD}" srcId="{5C96E440-18E2-467F-AA28-9121371EE374}" destId="{E83729C8-6F2A-46B6-8A5E-011CC364CB6F}" srcOrd="1" destOrd="0" parTransId="{08DFF23F-A59F-41ED-8A23-E0DA586C4E7D}" sibTransId="{5AAA3C21-2453-4573-B774-39557B7D78DF}"/>
    <dgm:cxn modelId="{8EFC4DF1-45E9-4A00-A4CB-124EF135E638}" type="presOf" srcId="{10731310-C198-4023-B256-C7C22ED21256}" destId="{500D6D4E-5764-4DD3-B035-3744642A6761}" srcOrd="0" destOrd="0" presId="urn:microsoft.com/office/officeart/2017/3/layout/HorizontalPathTimeline"/>
    <dgm:cxn modelId="{2687D3F1-9DAB-42C2-928E-1496613D9078}" type="presOf" srcId="{E83729C8-6F2A-46B6-8A5E-011CC364CB6F}" destId="{93890908-C66E-42FA-B026-3BD56A6CFC88}" srcOrd="0" destOrd="1" presId="urn:microsoft.com/office/officeart/2017/3/layout/HorizontalPathTimeline"/>
    <dgm:cxn modelId="{812E07F3-0F51-442B-B2BB-F9F7F3390FFA}" type="presOf" srcId="{0FAE8DAD-52C6-47BB-866F-0F3F75D92516}" destId="{C906F61A-C93A-4B7C-83C6-E186CCED1F8E}" srcOrd="0" destOrd="0" presId="urn:microsoft.com/office/officeart/2017/3/layout/HorizontalPathTimeline"/>
    <dgm:cxn modelId="{CF7DC56A-8529-4B31-98F4-574B3F8CA735}" type="presParOf" srcId="{C906F61A-C93A-4B7C-83C6-E186CCED1F8E}" destId="{D2A60645-CDC9-475F-A1BB-7CF8990609CE}" srcOrd="0" destOrd="0" presId="urn:microsoft.com/office/officeart/2017/3/layout/HorizontalPathTimeline"/>
    <dgm:cxn modelId="{16B6D3EF-80F0-43AC-85E7-5DB199B9C374}" type="presParOf" srcId="{C906F61A-C93A-4B7C-83C6-E186CCED1F8E}" destId="{542C9082-A02F-4D90-98D3-AA8399616E4A}" srcOrd="1" destOrd="0" presId="urn:microsoft.com/office/officeart/2017/3/layout/HorizontalPathTimeline"/>
    <dgm:cxn modelId="{C2E64093-E7D7-4FB6-BDAD-FA35D4B32C04}" type="presParOf" srcId="{542C9082-A02F-4D90-98D3-AA8399616E4A}" destId="{32BC2C0D-0AE4-435B-884B-BB483231C319}" srcOrd="0" destOrd="0" presId="urn:microsoft.com/office/officeart/2017/3/layout/HorizontalPathTimeline"/>
    <dgm:cxn modelId="{4AD10B8E-AEE0-4371-9659-18220EAA9A45}" type="presParOf" srcId="{32BC2C0D-0AE4-435B-884B-BB483231C319}" destId="{21BD3302-1FD1-42C8-803E-F958E2CEE795}" srcOrd="0" destOrd="0" presId="urn:microsoft.com/office/officeart/2017/3/layout/HorizontalPathTimeline"/>
    <dgm:cxn modelId="{E88105AF-7A23-41F3-AC4F-B033F6753A52}" type="presParOf" srcId="{32BC2C0D-0AE4-435B-884B-BB483231C319}" destId="{C745C535-DEA5-4C06-8A3A-AE0570EF5D53}" srcOrd="1" destOrd="0" presId="urn:microsoft.com/office/officeart/2017/3/layout/HorizontalPathTimeline"/>
    <dgm:cxn modelId="{DEAF46D6-DE16-4BFF-BA66-D536AEEA4DDD}" type="presParOf" srcId="{C745C535-DEA5-4C06-8A3A-AE0570EF5D53}" destId="{93890908-C66E-42FA-B026-3BD56A6CFC88}" srcOrd="0" destOrd="0" presId="urn:microsoft.com/office/officeart/2017/3/layout/HorizontalPathTimeline"/>
    <dgm:cxn modelId="{1D17E7CE-4CD9-4284-A177-11EF3A159074}" type="presParOf" srcId="{C745C535-DEA5-4C06-8A3A-AE0570EF5D53}" destId="{19EBCAB9-F949-4584-9ADD-5C2F5FAFDCD1}" srcOrd="1" destOrd="0" presId="urn:microsoft.com/office/officeart/2017/3/layout/HorizontalPathTimeline"/>
    <dgm:cxn modelId="{760D115E-8C80-49B3-956B-B33D3478DE1D}" type="presParOf" srcId="{32BC2C0D-0AE4-435B-884B-BB483231C319}" destId="{5612E501-0499-4F69-A55A-60445D78FEAF}" srcOrd="2" destOrd="0" presId="urn:microsoft.com/office/officeart/2017/3/layout/HorizontalPathTimeline"/>
    <dgm:cxn modelId="{E45939D7-9E65-43F6-8F2E-9D5BD60B4CD2}" type="presParOf" srcId="{32BC2C0D-0AE4-435B-884B-BB483231C319}" destId="{FB42AF6F-D692-4324-B0C0-17CAB7352D27}" srcOrd="3" destOrd="0" presId="urn:microsoft.com/office/officeart/2017/3/layout/HorizontalPathTimeline"/>
    <dgm:cxn modelId="{88A6E6A6-1E46-4377-A462-C224CB1AD50A}" type="presParOf" srcId="{32BC2C0D-0AE4-435B-884B-BB483231C319}" destId="{7F76BA38-4BC7-457F-9A14-49315934BA55}" srcOrd="4" destOrd="0" presId="urn:microsoft.com/office/officeart/2017/3/layout/HorizontalPathTimeline"/>
    <dgm:cxn modelId="{C0360430-3024-4F1C-BCFA-6294999C1F9B}" type="presParOf" srcId="{542C9082-A02F-4D90-98D3-AA8399616E4A}" destId="{7C19FF50-FDBA-474C-974B-8686D98FA794}" srcOrd="1" destOrd="0" presId="urn:microsoft.com/office/officeart/2017/3/layout/HorizontalPathTimeline"/>
    <dgm:cxn modelId="{5EDB4C46-5552-48A3-A4CE-A6139940B26A}" type="presParOf" srcId="{542C9082-A02F-4D90-98D3-AA8399616E4A}" destId="{257F055B-873C-4D32-A874-4B51794B2610}" srcOrd="2" destOrd="0" presId="urn:microsoft.com/office/officeart/2017/3/layout/HorizontalPathTimeline"/>
    <dgm:cxn modelId="{56B7BA3D-815C-41D4-A797-581D2D244039}" type="presParOf" srcId="{257F055B-873C-4D32-A874-4B51794B2610}" destId="{ED9D25E7-A696-47FF-86BC-211C9DD57559}" srcOrd="0" destOrd="0" presId="urn:microsoft.com/office/officeart/2017/3/layout/HorizontalPathTimeline"/>
    <dgm:cxn modelId="{37E98A22-6F58-4315-B8C0-BB893D899364}" type="presParOf" srcId="{257F055B-873C-4D32-A874-4B51794B2610}" destId="{BB64AAFC-F046-43BB-81D4-793487B822A8}" srcOrd="1" destOrd="0" presId="urn:microsoft.com/office/officeart/2017/3/layout/HorizontalPathTimeline"/>
    <dgm:cxn modelId="{18F3A5F1-559D-4688-B12A-A42114A88CBF}" type="presParOf" srcId="{BB64AAFC-F046-43BB-81D4-793487B822A8}" destId="{2D12D649-2C65-4A56-93F3-A7B40A034417}" srcOrd="0" destOrd="0" presId="urn:microsoft.com/office/officeart/2017/3/layout/HorizontalPathTimeline"/>
    <dgm:cxn modelId="{B1A1E13C-E4F3-4CDB-B8F0-9419D5438140}" type="presParOf" srcId="{BB64AAFC-F046-43BB-81D4-793487B822A8}" destId="{4D075748-5761-44A5-A627-45B54B8F1858}" srcOrd="1" destOrd="0" presId="urn:microsoft.com/office/officeart/2017/3/layout/HorizontalPathTimeline"/>
    <dgm:cxn modelId="{6BE6D2D8-4B72-4979-ACAF-53AAEE989900}" type="presParOf" srcId="{257F055B-873C-4D32-A874-4B51794B2610}" destId="{4C5AD3B4-88F9-4E4C-95E1-6C01275EF172}" srcOrd="2" destOrd="0" presId="urn:microsoft.com/office/officeart/2017/3/layout/HorizontalPathTimeline"/>
    <dgm:cxn modelId="{E5F67324-3E71-4691-BE52-AEFDF1DCF9A5}" type="presParOf" srcId="{257F055B-873C-4D32-A874-4B51794B2610}" destId="{69814663-A759-4E0C-B02F-C7BE99D93A9F}" srcOrd="3" destOrd="0" presId="urn:microsoft.com/office/officeart/2017/3/layout/HorizontalPathTimeline"/>
    <dgm:cxn modelId="{B0128488-9835-47A4-B67D-A0A3937B2938}" type="presParOf" srcId="{257F055B-873C-4D32-A874-4B51794B2610}" destId="{F75B3875-1DF5-41B2-B37B-99118F78E572}" srcOrd="4" destOrd="0" presId="urn:microsoft.com/office/officeart/2017/3/layout/HorizontalPathTimeline"/>
    <dgm:cxn modelId="{2BEC830A-1375-43CA-817E-52AA3FAD2E3E}" type="presParOf" srcId="{542C9082-A02F-4D90-98D3-AA8399616E4A}" destId="{5B35444F-4DBB-4FE0-A944-DF0AF6C60A11}" srcOrd="3" destOrd="0" presId="urn:microsoft.com/office/officeart/2017/3/layout/HorizontalPathTimeline"/>
    <dgm:cxn modelId="{CE1C76B1-2E1D-443D-9F0B-C7B94E1DA531}" type="presParOf" srcId="{542C9082-A02F-4D90-98D3-AA8399616E4A}" destId="{F712F10D-76F2-41FC-A9B2-A0D9966EAE93}" srcOrd="4" destOrd="0" presId="urn:microsoft.com/office/officeart/2017/3/layout/HorizontalPathTimeline"/>
    <dgm:cxn modelId="{13214037-67C4-4F46-B30E-3AB0D0B32553}" type="presParOf" srcId="{F712F10D-76F2-41FC-A9B2-A0D9966EAE93}" destId="{FB2A2F40-BFA4-4F94-BD36-966672F1220B}" srcOrd="0" destOrd="0" presId="urn:microsoft.com/office/officeart/2017/3/layout/HorizontalPathTimeline"/>
    <dgm:cxn modelId="{55EE5A08-5144-469E-9A99-CBECFC552CFB}" type="presParOf" srcId="{F712F10D-76F2-41FC-A9B2-A0D9966EAE93}" destId="{4856E6D7-A582-4B0C-9055-E8B93C0CBDC5}" srcOrd="1" destOrd="0" presId="urn:microsoft.com/office/officeart/2017/3/layout/HorizontalPathTimeline"/>
    <dgm:cxn modelId="{DF91D346-2836-4EB7-BDA1-E7D2C3B30176}" type="presParOf" srcId="{4856E6D7-A582-4B0C-9055-E8B93C0CBDC5}" destId="{500D6D4E-5764-4DD3-B035-3744642A6761}" srcOrd="0" destOrd="0" presId="urn:microsoft.com/office/officeart/2017/3/layout/HorizontalPathTimeline"/>
    <dgm:cxn modelId="{2F9BF259-79DD-4ACE-8BFE-8B66A0BF9D59}" type="presParOf" srcId="{4856E6D7-A582-4B0C-9055-E8B93C0CBDC5}" destId="{E4BA210B-7663-40BA-845E-5E6C87C2ADA1}" srcOrd="1" destOrd="0" presId="urn:microsoft.com/office/officeart/2017/3/layout/HorizontalPathTimeline"/>
    <dgm:cxn modelId="{1B224D29-1020-46AD-A8C9-A35479D814FC}" type="presParOf" srcId="{F712F10D-76F2-41FC-A9B2-A0D9966EAE93}" destId="{860B0B24-6B51-41DD-9701-6F85E19AB55B}" srcOrd="2" destOrd="0" presId="urn:microsoft.com/office/officeart/2017/3/layout/HorizontalPathTimeline"/>
    <dgm:cxn modelId="{12D9E476-5EDF-4B9D-B2DB-E966EA11FB45}" type="presParOf" srcId="{F712F10D-76F2-41FC-A9B2-A0D9966EAE93}" destId="{122CB434-AA09-49C6-B76C-EA5FEBC9712F}" srcOrd="3" destOrd="0" presId="urn:microsoft.com/office/officeart/2017/3/layout/HorizontalPathTimeline"/>
    <dgm:cxn modelId="{63527776-4449-4883-87AD-8E2E40550F83}" type="presParOf" srcId="{F712F10D-76F2-41FC-A9B2-A0D9966EAE93}" destId="{4EFB9DE0-CD69-43A7-8FEE-EE8E5627F8FB}"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DE236-013B-4CC1-99CB-6E68CCAEE256}" type="doc">
      <dgm:prSet loTypeId="urn:microsoft.com/office/officeart/2016/7/layout/VerticalDownArrowProcess" loCatId="process" qsTypeId="urn:microsoft.com/office/officeart/2005/8/quickstyle/simple5" qsCatId="simple" csTypeId="urn:microsoft.com/office/officeart/2005/8/colors/accent1_2" csCatId="accent1" phldr="1"/>
      <dgm:spPr/>
      <dgm:t>
        <a:bodyPr/>
        <a:lstStyle/>
        <a:p>
          <a:endParaRPr lang="en-US"/>
        </a:p>
      </dgm:t>
    </dgm:pt>
    <dgm:pt modelId="{AB2B40B1-EB54-446A-9C81-96FB28E9A43E}">
      <dgm:prSet/>
      <dgm:spPr/>
      <dgm:t>
        <a:bodyPr/>
        <a:lstStyle/>
        <a:p>
          <a:r>
            <a:rPr lang="en-US"/>
            <a:t>Encourage</a:t>
          </a:r>
        </a:p>
      </dgm:t>
    </dgm:pt>
    <dgm:pt modelId="{67175761-AB76-42C5-86DE-8910232ABA75}" type="parTrans" cxnId="{2CAFFE66-1C2B-478D-B70B-E6857F030EF8}">
      <dgm:prSet/>
      <dgm:spPr/>
      <dgm:t>
        <a:bodyPr/>
        <a:lstStyle/>
        <a:p>
          <a:endParaRPr lang="en-US"/>
        </a:p>
      </dgm:t>
    </dgm:pt>
    <dgm:pt modelId="{442164B7-76C1-42E9-B85A-E24C76671232}" type="sibTrans" cxnId="{2CAFFE66-1C2B-478D-B70B-E6857F030EF8}">
      <dgm:prSet/>
      <dgm:spPr/>
      <dgm:t>
        <a:bodyPr/>
        <a:lstStyle/>
        <a:p>
          <a:endParaRPr lang="en-US"/>
        </a:p>
      </dgm:t>
    </dgm:pt>
    <dgm:pt modelId="{6D7445A2-8530-42CB-850F-10AD03629FDB}">
      <dgm:prSet/>
      <dgm:spPr/>
      <dgm:t>
        <a:bodyPr/>
        <a:lstStyle/>
        <a:p>
          <a:r>
            <a:rPr lang="en-US"/>
            <a:t>Encourage Faculty to produce their own course materials and share them.</a:t>
          </a:r>
        </a:p>
      </dgm:t>
    </dgm:pt>
    <dgm:pt modelId="{FC31A92F-37AF-495E-9466-8CF731A1A779}" type="parTrans" cxnId="{6583B22F-99B6-4216-9232-27B66C9D10A0}">
      <dgm:prSet/>
      <dgm:spPr/>
      <dgm:t>
        <a:bodyPr/>
        <a:lstStyle/>
        <a:p>
          <a:endParaRPr lang="en-US"/>
        </a:p>
      </dgm:t>
    </dgm:pt>
    <dgm:pt modelId="{4CE49F0A-4824-49EE-AB06-30F001E12590}" type="sibTrans" cxnId="{6583B22F-99B6-4216-9232-27B66C9D10A0}">
      <dgm:prSet/>
      <dgm:spPr/>
      <dgm:t>
        <a:bodyPr/>
        <a:lstStyle/>
        <a:p>
          <a:endParaRPr lang="en-US"/>
        </a:p>
      </dgm:t>
    </dgm:pt>
    <dgm:pt modelId="{42134C4B-1851-4A01-8651-89A8D1ABCC78}">
      <dgm:prSet/>
      <dgm:spPr/>
      <dgm:t>
        <a:bodyPr/>
        <a:lstStyle/>
        <a:p>
          <a:r>
            <a:rPr lang="en-US"/>
            <a:t>Identify</a:t>
          </a:r>
        </a:p>
      </dgm:t>
    </dgm:pt>
    <dgm:pt modelId="{98119355-A0E9-40E1-8138-A2C87B022270}" type="parTrans" cxnId="{25A888C5-AF23-4C98-8F1C-3854F7032B7A}">
      <dgm:prSet/>
      <dgm:spPr/>
      <dgm:t>
        <a:bodyPr/>
        <a:lstStyle/>
        <a:p>
          <a:endParaRPr lang="en-US"/>
        </a:p>
      </dgm:t>
    </dgm:pt>
    <dgm:pt modelId="{21B0CB1E-5A16-42C2-8368-36E7437E93FF}" type="sibTrans" cxnId="{25A888C5-AF23-4C98-8F1C-3854F7032B7A}">
      <dgm:prSet/>
      <dgm:spPr/>
      <dgm:t>
        <a:bodyPr/>
        <a:lstStyle/>
        <a:p>
          <a:endParaRPr lang="en-US"/>
        </a:p>
      </dgm:t>
    </dgm:pt>
    <dgm:pt modelId="{B3AB6F6D-4712-4228-8A91-0CBAE30A2471}">
      <dgm:prSet/>
      <dgm:spPr/>
      <dgm:t>
        <a:bodyPr/>
        <a:lstStyle/>
        <a:p>
          <a:r>
            <a:rPr lang="en-US"/>
            <a:t>Identify areas where materials are not readily available. </a:t>
          </a:r>
        </a:p>
      </dgm:t>
    </dgm:pt>
    <dgm:pt modelId="{4F7151C0-20D9-4DA8-A755-AF4FBDE142D5}" type="parTrans" cxnId="{0FC6CE98-AF9D-4766-B5A2-03B45F24F424}">
      <dgm:prSet/>
      <dgm:spPr/>
      <dgm:t>
        <a:bodyPr/>
        <a:lstStyle/>
        <a:p>
          <a:endParaRPr lang="en-US"/>
        </a:p>
      </dgm:t>
    </dgm:pt>
    <dgm:pt modelId="{343D832C-45E1-4D12-B171-9D62AC3635CB}" type="sibTrans" cxnId="{0FC6CE98-AF9D-4766-B5A2-03B45F24F424}">
      <dgm:prSet/>
      <dgm:spPr/>
      <dgm:t>
        <a:bodyPr/>
        <a:lstStyle/>
        <a:p>
          <a:endParaRPr lang="en-US"/>
        </a:p>
      </dgm:t>
    </dgm:pt>
    <dgm:pt modelId="{D3ACBC04-9C64-45BA-AA30-167C96BD3339}">
      <dgm:prSet/>
      <dgm:spPr/>
      <dgm:t>
        <a:bodyPr/>
        <a:lstStyle/>
        <a:p>
          <a:r>
            <a:rPr lang="en-US"/>
            <a:t>Assess</a:t>
          </a:r>
        </a:p>
      </dgm:t>
    </dgm:pt>
    <dgm:pt modelId="{6F23B32B-ACA7-492F-B68E-9AB0974CE0B1}" type="parTrans" cxnId="{45D51F6F-6A69-4DBF-8529-50AFFE8F996D}">
      <dgm:prSet/>
      <dgm:spPr/>
      <dgm:t>
        <a:bodyPr/>
        <a:lstStyle/>
        <a:p>
          <a:endParaRPr lang="en-US"/>
        </a:p>
      </dgm:t>
    </dgm:pt>
    <dgm:pt modelId="{7E63DBAB-D13D-435B-9777-86B29727B4A1}" type="sibTrans" cxnId="{45D51F6F-6A69-4DBF-8529-50AFFE8F996D}">
      <dgm:prSet/>
      <dgm:spPr/>
      <dgm:t>
        <a:bodyPr/>
        <a:lstStyle/>
        <a:p>
          <a:endParaRPr lang="en-US"/>
        </a:p>
      </dgm:t>
    </dgm:pt>
    <dgm:pt modelId="{216B84EC-04A7-422C-8CAB-95F1E326127F}">
      <dgm:prSet/>
      <dgm:spPr/>
      <dgm:t>
        <a:bodyPr/>
        <a:lstStyle/>
        <a:p>
          <a:r>
            <a:rPr lang="en-US"/>
            <a:t>Assess the effectiveness of current OERs and update as necessary.</a:t>
          </a:r>
        </a:p>
      </dgm:t>
    </dgm:pt>
    <dgm:pt modelId="{A8ACFF7D-D504-4D5E-8406-D15F913B6A75}" type="parTrans" cxnId="{BD6BD4E4-EA46-4352-82CE-465549EDB091}">
      <dgm:prSet/>
      <dgm:spPr/>
      <dgm:t>
        <a:bodyPr/>
        <a:lstStyle/>
        <a:p>
          <a:endParaRPr lang="en-US"/>
        </a:p>
      </dgm:t>
    </dgm:pt>
    <dgm:pt modelId="{5CE409A5-943E-44F9-9551-5F3635F56497}" type="sibTrans" cxnId="{BD6BD4E4-EA46-4352-82CE-465549EDB091}">
      <dgm:prSet/>
      <dgm:spPr/>
      <dgm:t>
        <a:bodyPr/>
        <a:lstStyle/>
        <a:p>
          <a:endParaRPr lang="en-US"/>
        </a:p>
      </dgm:t>
    </dgm:pt>
    <dgm:pt modelId="{4B9FFC5E-4F7A-4723-A85A-4CAF28E161BB}">
      <dgm:prSet/>
      <dgm:spPr/>
      <dgm:t>
        <a:bodyPr/>
        <a:lstStyle/>
        <a:p>
          <a:r>
            <a:rPr lang="en-US" dirty="0"/>
            <a:t>Research</a:t>
          </a:r>
        </a:p>
      </dgm:t>
    </dgm:pt>
    <dgm:pt modelId="{23688108-5923-4830-BC34-C40E8930EEF0}" type="parTrans" cxnId="{EAC88847-D570-40B3-9E69-8E6BE909F8AF}">
      <dgm:prSet/>
      <dgm:spPr/>
      <dgm:t>
        <a:bodyPr/>
        <a:lstStyle/>
        <a:p>
          <a:endParaRPr lang="en-US"/>
        </a:p>
      </dgm:t>
    </dgm:pt>
    <dgm:pt modelId="{7CAD5C00-E374-419B-8D00-1A5DAC182E0C}" type="sibTrans" cxnId="{EAC88847-D570-40B3-9E69-8E6BE909F8AF}">
      <dgm:prSet/>
      <dgm:spPr/>
      <dgm:t>
        <a:bodyPr/>
        <a:lstStyle/>
        <a:p>
          <a:endParaRPr lang="en-US"/>
        </a:p>
      </dgm:t>
    </dgm:pt>
    <dgm:pt modelId="{19BF6CFB-1D94-4D3C-915B-ED27951F7D76}">
      <dgm:prSet/>
      <dgm:spPr/>
      <dgm:t>
        <a:bodyPr/>
        <a:lstStyle/>
        <a:p>
          <a:r>
            <a:rPr lang="en-US" dirty="0"/>
            <a:t>Research to identify alternate sources for content materials.</a:t>
          </a:r>
        </a:p>
      </dgm:t>
    </dgm:pt>
    <dgm:pt modelId="{C3A162ED-B880-479F-9BD8-7DF06EEA76DB}" type="parTrans" cxnId="{EBB2080F-71C9-410B-8CF3-237E8E55BE18}">
      <dgm:prSet/>
      <dgm:spPr/>
      <dgm:t>
        <a:bodyPr/>
        <a:lstStyle/>
        <a:p>
          <a:endParaRPr lang="en-US"/>
        </a:p>
      </dgm:t>
    </dgm:pt>
    <dgm:pt modelId="{DD52FEE1-9FA5-48B6-B531-0C46D43A9762}" type="sibTrans" cxnId="{EBB2080F-71C9-410B-8CF3-237E8E55BE18}">
      <dgm:prSet/>
      <dgm:spPr/>
      <dgm:t>
        <a:bodyPr/>
        <a:lstStyle/>
        <a:p>
          <a:endParaRPr lang="en-US"/>
        </a:p>
      </dgm:t>
    </dgm:pt>
    <dgm:pt modelId="{A337C817-F05A-4153-9F51-D57149BC6CEA}" type="pres">
      <dgm:prSet presAssocID="{865DE236-013B-4CC1-99CB-6E68CCAEE256}" presName="Name0" presStyleCnt="0">
        <dgm:presLayoutVars>
          <dgm:dir/>
          <dgm:animLvl val="lvl"/>
          <dgm:resizeHandles val="exact"/>
        </dgm:presLayoutVars>
      </dgm:prSet>
      <dgm:spPr/>
    </dgm:pt>
    <dgm:pt modelId="{EDC96B86-9219-4EAC-8480-21F50815992E}" type="pres">
      <dgm:prSet presAssocID="{4B9FFC5E-4F7A-4723-A85A-4CAF28E161BB}" presName="boxAndChildren" presStyleCnt="0"/>
      <dgm:spPr/>
    </dgm:pt>
    <dgm:pt modelId="{9BB481B2-C30B-4B9E-B36A-AEDBA2462887}" type="pres">
      <dgm:prSet presAssocID="{4B9FFC5E-4F7A-4723-A85A-4CAF28E161BB}" presName="parentTextBox" presStyleLbl="alignNode1" presStyleIdx="0" presStyleCnt="4"/>
      <dgm:spPr/>
    </dgm:pt>
    <dgm:pt modelId="{F753CA9C-C129-4252-BF67-203982E18511}" type="pres">
      <dgm:prSet presAssocID="{4B9FFC5E-4F7A-4723-A85A-4CAF28E161BB}" presName="descendantBox" presStyleLbl="bgAccFollowNode1" presStyleIdx="0" presStyleCnt="4"/>
      <dgm:spPr/>
    </dgm:pt>
    <dgm:pt modelId="{ADE8D6B1-2AC6-49DE-B492-56D399EFA2B1}" type="pres">
      <dgm:prSet presAssocID="{7E63DBAB-D13D-435B-9777-86B29727B4A1}" presName="sp" presStyleCnt="0"/>
      <dgm:spPr/>
    </dgm:pt>
    <dgm:pt modelId="{3184B781-AFC8-4A82-BF50-9C79D5B6661D}" type="pres">
      <dgm:prSet presAssocID="{D3ACBC04-9C64-45BA-AA30-167C96BD3339}" presName="arrowAndChildren" presStyleCnt="0"/>
      <dgm:spPr/>
    </dgm:pt>
    <dgm:pt modelId="{483CB14B-1888-4857-9BA2-C95D9AB8E40E}" type="pres">
      <dgm:prSet presAssocID="{D3ACBC04-9C64-45BA-AA30-167C96BD3339}" presName="parentTextArrow" presStyleLbl="node1" presStyleIdx="0" presStyleCnt="0"/>
      <dgm:spPr/>
    </dgm:pt>
    <dgm:pt modelId="{3BA81134-F4B0-4E7F-9918-015728D2A185}" type="pres">
      <dgm:prSet presAssocID="{D3ACBC04-9C64-45BA-AA30-167C96BD3339}" presName="arrow" presStyleLbl="alignNode1" presStyleIdx="1" presStyleCnt="4"/>
      <dgm:spPr/>
    </dgm:pt>
    <dgm:pt modelId="{59F19AB4-F219-4529-A603-ABC32E8D2135}" type="pres">
      <dgm:prSet presAssocID="{D3ACBC04-9C64-45BA-AA30-167C96BD3339}" presName="descendantArrow" presStyleLbl="bgAccFollowNode1" presStyleIdx="1" presStyleCnt="4"/>
      <dgm:spPr/>
    </dgm:pt>
    <dgm:pt modelId="{A745F733-DDE0-4C51-BC9C-B6C76BDB955A}" type="pres">
      <dgm:prSet presAssocID="{21B0CB1E-5A16-42C2-8368-36E7437E93FF}" presName="sp" presStyleCnt="0"/>
      <dgm:spPr/>
    </dgm:pt>
    <dgm:pt modelId="{B2DC4F87-1198-43BB-AC29-68DACBECEDCC}" type="pres">
      <dgm:prSet presAssocID="{42134C4B-1851-4A01-8651-89A8D1ABCC78}" presName="arrowAndChildren" presStyleCnt="0"/>
      <dgm:spPr/>
    </dgm:pt>
    <dgm:pt modelId="{7AB4AC70-2C65-4170-80CD-C45847450611}" type="pres">
      <dgm:prSet presAssocID="{42134C4B-1851-4A01-8651-89A8D1ABCC78}" presName="parentTextArrow" presStyleLbl="node1" presStyleIdx="0" presStyleCnt="0"/>
      <dgm:spPr/>
    </dgm:pt>
    <dgm:pt modelId="{8CCEE868-41BE-4E5F-A041-9AE6345A0A48}" type="pres">
      <dgm:prSet presAssocID="{42134C4B-1851-4A01-8651-89A8D1ABCC78}" presName="arrow" presStyleLbl="alignNode1" presStyleIdx="2" presStyleCnt="4"/>
      <dgm:spPr/>
    </dgm:pt>
    <dgm:pt modelId="{61F1D9B4-C996-4A8E-ADA6-D89F0D3AA663}" type="pres">
      <dgm:prSet presAssocID="{42134C4B-1851-4A01-8651-89A8D1ABCC78}" presName="descendantArrow" presStyleLbl="bgAccFollowNode1" presStyleIdx="2" presStyleCnt="4"/>
      <dgm:spPr/>
    </dgm:pt>
    <dgm:pt modelId="{DC0C741B-5167-433F-8D6E-D32D1AF1477D}" type="pres">
      <dgm:prSet presAssocID="{442164B7-76C1-42E9-B85A-E24C76671232}" presName="sp" presStyleCnt="0"/>
      <dgm:spPr/>
    </dgm:pt>
    <dgm:pt modelId="{8C7F915A-2601-43C5-88B3-CBB49225464C}" type="pres">
      <dgm:prSet presAssocID="{AB2B40B1-EB54-446A-9C81-96FB28E9A43E}" presName="arrowAndChildren" presStyleCnt="0"/>
      <dgm:spPr/>
    </dgm:pt>
    <dgm:pt modelId="{F81480C3-89F7-4973-B12C-F083E3F3434D}" type="pres">
      <dgm:prSet presAssocID="{AB2B40B1-EB54-446A-9C81-96FB28E9A43E}" presName="parentTextArrow" presStyleLbl="node1" presStyleIdx="0" presStyleCnt="0"/>
      <dgm:spPr/>
    </dgm:pt>
    <dgm:pt modelId="{9BC6E363-CCAF-4C0E-B2A5-96215052D686}" type="pres">
      <dgm:prSet presAssocID="{AB2B40B1-EB54-446A-9C81-96FB28E9A43E}" presName="arrow" presStyleLbl="alignNode1" presStyleIdx="3" presStyleCnt="4"/>
      <dgm:spPr/>
    </dgm:pt>
    <dgm:pt modelId="{B7A2A77D-DA22-4ECD-8A8C-1E0674317040}" type="pres">
      <dgm:prSet presAssocID="{AB2B40B1-EB54-446A-9C81-96FB28E9A43E}" presName="descendantArrow" presStyleLbl="bgAccFollowNode1" presStyleIdx="3" presStyleCnt="4"/>
      <dgm:spPr/>
    </dgm:pt>
  </dgm:ptLst>
  <dgm:cxnLst>
    <dgm:cxn modelId="{AAEACC0A-B5D6-4192-A787-25E3779F1CC3}" type="presOf" srcId="{42134C4B-1851-4A01-8651-89A8D1ABCC78}" destId="{7AB4AC70-2C65-4170-80CD-C45847450611}" srcOrd="0" destOrd="0" presId="urn:microsoft.com/office/officeart/2016/7/layout/VerticalDownArrowProcess"/>
    <dgm:cxn modelId="{EBB2080F-71C9-410B-8CF3-237E8E55BE18}" srcId="{4B9FFC5E-4F7A-4723-A85A-4CAF28E161BB}" destId="{19BF6CFB-1D94-4D3C-915B-ED27951F7D76}" srcOrd="0" destOrd="0" parTransId="{C3A162ED-B880-479F-9BD8-7DF06EEA76DB}" sibTransId="{DD52FEE1-9FA5-48B6-B531-0C46D43A9762}"/>
    <dgm:cxn modelId="{1789A618-4C43-44D6-BB89-2F30E0E57841}" type="presOf" srcId="{AB2B40B1-EB54-446A-9C81-96FB28E9A43E}" destId="{9BC6E363-CCAF-4C0E-B2A5-96215052D686}" srcOrd="1" destOrd="0" presId="urn:microsoft.com/office/officeart/2016/7/layout/VerticalDownArrowProcess"/>
    <dgm:cxn modelId="{9292E21C-E284-4447-9702-32A00F1406CD}" type="presOf" srcId="{D3ACBC04-9C64-45BA-AA30-167C96BD3339}" destId="{483CB14B-1888-4857-9BA2-C95D9AB8E40E}" srcOrd="0" destOrd="0" presId="urn:microsoft.com/office/officeart/2016/7/layout/VerticalDownArrowProcess"/>
    <dgm:cxn modelId="{F327401E-42D4-4EE6-A97D-BC348F6D8A4C}" type="presOf" srcId="{216B84EC-04A7-422C-8CAB-95F1E326127F}" destId="{59F19AB4-F219-4529-A603-ABC32E8D2135}" srcOrd="0" destOrd="0" presId="urn:microsoft.com/office/officeart/2016/7/layout/VerticalDownArrowProcess"/>
    <dgm:cxn modelId="{EC9AC522-28D5-4498-9F5D-AFC160F5A8A8}" type="presOf" srcId="{D3ACBC04-9C64-45BA-AA30-167C96BD3339}" destId="{3BA81134-F4B0-4E7F-9918-015728D2A185}" srcOrd="1" destOrd="0" presId="urn:microsoft.com/office/officeart/2016/7/layout/VerticalDownArrowProcess"/>
    <dgm:cxn modelId="{83852123-CD79-4793-B747-13CF89B3E05C}" type="presOf" srcId="{AB2B40B1-EB54-446A-9C81-96FB28E9A43E}" destId="{F81480C3-89F7-4973-B12C-F083E3F3434D}" srcOrd="0" destOrd="0" presId="urn:microsoft.com/office/officeart/2016/7/layout/VerticalDownArrowProcess"/>
    <dgm:cxn modelId="{6583B22F-99B6-4216-9232-27B66C9D10A0}" srcId="{AB2B40B1-EB54-446A-9C81-96FB28E9A43E}" destId="{6D7445A2-8530-42CB-850F-10AD03629FDB}" srcOrd="0" destOrd="0" parTransId="{FC31A92F-37AF-495E-9466-8CF731A1A779}" sibTransId="{4CE49F0A-4824-49EE-AB06-30F001E12590}"/>
    <dgm:cxn modelId="{19D61644-7A89-42A5-B5C9-595CB7010FE3}" type="presOf" srcId="{19BF6CFB-1D94-4D3C-915B-ED27951F7D76}" destId="{F753CA9C-C129-4252-BF67-203982E18511}" srcOrd="0" destOrd="0" presId="urn:microsoft.com/office/officeart/2016/7/layout/VerticalDownArrowProcess"/>
    <dgm:cxn modelId="{2CAFFE66-1C2B-478D-B70B-E6857F030EF8}" srcId="{865DE236-013B-4CC1-99CB-6E68CCAEE256}" destId="{AB2B40B1-EB54-446A-9C81-96FB28E9A43E}" srcOrd="0" destOrd="0" parTransId="{67175761-AB76-42C5-86DE-8910232ABA75}" sibTransId="{442164B7-76C1-42E9-B85A-E24C76671232}"/>
    <dgm:cxn modelId="{EAC88847-D570-40B3-9E69-8E6BE909F8AF}" srcId="{865DE236-013B-4CC1-99CB-6E68CCAEE256}" destId="{4B9FFC5E-4F7A-4723-A85A-4CAF28E161BB}" srcOrd="3" destOrd="0" parTransId="{23688108-5923-4830-BC34-C40E8930EEF0}" sibTransId="{7CAD5C00-E374-419B-8D00-1A5DAC182E0C}"/>
    <dgm:cxn modelId="{96B9BF6E-B976-4548-9659-7BDCF249D7B5}" type="presOf" srcId="{42134C4B-1851-4A01-8651-89A8D1ABCC78}" destId="{8CCEE868-41BE-4E5F-A041-9AE6345A0A48}" srcOrd="1" destOrd="0" presId="urn:microsoft.com/office/officeart/2016/7/layout/VerticalDownArrowProcess"/>
    <dgm:cxn modelId="{45D51F6F-6A69-4DBF-8529-50AFFE8F996D}" srcId="{865DE236-013B-4CC1-99CB-6E68CCAEE256}" destId="{D3ACBC04-9C64-45BA-AA30-167C96BD3339}" srcOrd="2" destOrd="0" parTransId="{6F23B32B-ACA7-492F-B68E-9AB0974CE0B1}" sibTransId="{7E63DBAB-D13D-435B-9777-86B29727B4A1}"/>
    <dgm:cxn modelId="{B4FC2C76-0273-46D2-A4BF-1C9095FBE217}" type="presOf" srcId="{865DE236-013B-4CC1-99CB-6E68CCAEE256}" destId="{A337C817-F05A-4153-9F51-D57149BC6CEA}" srcOrd="0" destOrd="0" presId="urn:microsoft.com/office/officeart/2016/7/layout/VerticalDownArrowProcess"/>
    <dgm:cxn modelId="{3AD88D78-8092-41A8-8FBC-4FDF4268E673}" type="presOf" srcId="{6D7445A2-8530-42CB-850F-10AD03629FDB}" destId="{B7A2A77D-DA22-4ECD-8A8C-1E0674317040}" srcOrd="0" destOrd="0" presId="urn:microsoft.com/office/officeart/2016/7/layout/VerticalDownArrowProcess"/>
    <dgm:cxn modelId="{0FC6CE98-AF9D-4766-B5A2-03B45F24F424}" srcId="{42134C4B-1851-4A01-8651-89A8D1ABCC78}" destId="{B3AB6F6D-4712-4228-8A91-0CBAE30A2471}" srcOrd="0" destOrd="0" parTransId="{4F7151C0-20D9-4DA8-A755-AF4FBDE142D5}" sibTransId="{343D832C-45E1-4D12-B171-9D62AC3635CB}"/>
    <dgm:cxn modelId="{D3B07EBE-B7E8-4F01-A57C-134E6D68EF06}" type="presOf" srcId="{B3AB6F6D-4712-4228-8A91-0CBAE30A2471}" destId="{61F1D9B4-C996-4A8E-ADA6-D89F0D3AA663}" srcOrd="0" destOrd="0" presId="urn:microsoft.com/office/officeart/2016/7/layout/VerticalDownArrowProcess"/>
    <dgm:cxn modelId="{25A888C5-AF23-4C98-8F1C-3854F7032B7A}" srcId="{865DE236-013B-4CC1-99CB-6E68CCAEE256}" destId="{42134C4B-1851-4A01-8651-89A8D1ABCC78}" srcOrd="1" destOrd="0" parTransId="{98119355-A0E9-40E1-8138-A2C87B022270}" sibTransId="{21B0CB1E-5A16-42C2-8368-36E7437E93FF}"/>
    <dgm:cxn modelId="{BD6BD4E4-EA46-4352-82CE-465549EDB091}" srcId="{D3ACBC04-9C64-45BA-AA30-167C96BD3339}" destId="{216B84EC-04A7-422C-8CAB-95F1E326127F}" srcOrd="0" destOrd="0" parTransId="{A8ACFF7D-D504-4D5E-8406-D15F913B6A75}" sibTransId="{5CE409A5-943E-44F9-9551-5F3635F56497}"/>
    <dgm:cxn modelId="{8B77FDE6-3EE7-47EC-B2BB-428E6FCB2AC7}" type="presOf" srcId="{4B9FFC5E-4F7A-4723-A85A-4CAF28E161BB}" destId="{9BB481B2-C30B-4B9E-B36A-AEDBA2462887}" srcOrd="0" destOrd="0" presId="urn:microsoft.com/office/officeart/2016/7/layout/VerticalDownArrowProcess"/>
    <dgm:cxn modelId="{FC78F225-F9B0-45CE-A160-6F3856B84C88}" type="presParOf" srcId="{A337C817-F05A-4153-9F51-D57149BC6CEA}" destId="{EDC96B86-9219-4EAC-8480-21F50815992E}" srcOrd="0" destOrd="0" presId="urn:microsoft.com/office/officeart/2016/7/layout/VerticalDownArrowProcess"/>
    <dgm:cxn modelId="{5165BC35-7CFF-443A-AEE2-EB5F3066D24F}" type="presParOf" srcId="{EDC96B86-9219-4EAC-8480-21F50815992E}" destId="{9BB481B2-C30B-4B9E-B36A-AEDBA2462887}" srcOrd="0" destOrd="0" presId="urn:microsoft.com/office/officeart/2016/7/layout/VerticalDownArrowProcess"/>
    <dgm:cxn modelId="{D5AA73E9-2C2A-40B5-AAC6-6903721D625F}" type="presParOf" srcId="{EDC96B86-9219-4EAC-8480-21F50815992E}" destId="{F753CA9C-C129-4252-BF67-203982E18511}" srcOrd="1" destOrd="0" presId="urn:microsoft.com/office/officeart/2016/7/layout/VerticalDownArrowProcess"/>
    <dgm:cxn modelId="{141736AE-4F32-4C26-A349-87C278A6F5C7}" type="presParOf" srcId="{A337C817-F05A-4153-9F51-D57149BC6CEA}" destId="{ADE8D6B1-2AC6-49DE-B492-56D399EFA2B1}" srcOrd="1" destOrd="0" presId="urn:microsoft.com/office/officeart/2016/7/layout/VerticalDownArrowProcess"/>
    <dgm:cxn modelId="{F45E88D9-03E3-451F-8571-D09E1DD8A841}" type="presParOf" srcId="{A337C817-F05A-4153-9F51-D57149BC6CEA}" destId="{3184B781-AFC8-4A82-BF50-9C79D5B6661D}" srcOrd="2" destOrd="0" presId="urn:microsoft.com/office/officeart/2016/7/layout/VerticalDownArrowProcess"/>
    <dgm:cxn modelId="{D94D31D6-85AE-417A-B75C-E4D9126DC487}" type="presParOf" srcId="{3184B781-AFC8-4A82-BF50-9C79D5B6661D}" destId="{483CB14B-1888-4857-9BA2-C95D9AB8E40E}" srcOrd="0" destOrd="0" presId="urn:microsoft.com/office/officeart/2016/7/layout/VerticalDownArrowProcess"/>
    <dgm:cxn modelId="{735CB63B-62CF-4571-BCB2-0840B4594E70}" type="presParOf" srcId="{3184B781-AFC8-4A82-BF50-9C79D5B6661D}" destId="{3BA81134-F4B0-4E7F-9918-015728D2A185}" srcOrd="1" destOrd="0" presId="urn:microsoft.com/office/officeart/2016/7/layout/VerticalDownArrowProcess"/>
    <dgm:cxn modelId="{7981005E-B286-45CF-B42C-7F35CBA92246}" type="presParOf" srcId="{3184B781-AFC8-4A82-BF50-9C79D5B6661D}" destId="{59F19AB4-F219-4529-A603-ABC32E8D2135}" srcOrd="2" destOrd="0" presId="urn:microsoft.com/office/officeart/2016/7/layout/VerticalDownArrowProcess"/>
    <dgm:cxn modelId="{FBCCA07E-84E6-43C6-900D-538074E8B549}" type="presParOf" srcId="{A337C817-F05A-4153-9F51-D57149BC6CEA}" destId="{A745F733-DDE0-4C51-BC9C-B6C76BDB955A}" srcOrd="3" destOrd="0" presId="urn:microsoft.com/office/officeart/2016/7/layout/VerticalDownArrowProcess"/>
    <dgm:cxn modelId="{CC026778-F014-4121-A1DB-51D4DD1F1AA3}" type="presParOf" srcId="{A337C817-F05A-4153-9F51-D57149BC6CEA}" destId="{B2DC4F87-1198-43BB-AC29-68DACBECEDCC}" srcOrd="4" destOrd="0" presId="urn:microsoft.com/office/officeart/2016/7/layout/VerticalDownArrowProcess"/>
    <dgm:cxn modelId="{2CE89791-4662-4F98-897C-67658CCA00C5}" type="presParOf" srcId="{B2DC4F87-1198-43BB-AC29-68DACBECEDCC}" destId="{7AB4AC70-2C65-4170-80CD-C45847450611}" srcOrd="0" destOrd="0" presId="urn:microsoft.com/office/officeart/2016/7/layout/VerticalDownArrowProcess"/>
    <dgm:cxn modelId="{BCB20685-D690-40E1-9F3F-F0F872A38D19}" type="presParOf" srcId="{B2DC4F87-1198-43BB-AC29-68DACBECEDCC}" destId="{8CCEE868-41BE-4E5F-A041-9AE6345A0A48}" srcOrd="1" destOrd="0" presId="urn:microsoft.com/office/officeart/2016/7/layout/VerticalDownArrowProcess"/>
    <dgm:cxn modelId="{67001DE1-3A47-4C16-9FAD-D56F81CE4251}" type="presParOf" srcId="{B2DC4F87-1198-43BB-AC29-68DACBECEDCC}" destId="{61F1D9B4-C996-4A8E-ADA6-D89F0D3AA663}" srcOrd="2" destOrd="0" presId="urn:microsoft.com/office/officeart/2016/7/layout/VerticalDownArrowProcess"/>
    <dgm:cxn modelId="{70918391-3C9E-4BB1-A0BD-51EC23D517E5}" type="presParOf" srcId="{A337C817-F05A-4153-9F51-D57149BC6CEA}" destId="{DC0C741B-5167-433F-8D6E-D32D1AF1477D}" srcOrd="5" destOrd="0" presId="urn:microsoft.com/office/officeart/2016/7/layout/VerticalDownArrowProcess"/>
    <dgm:cxn modelId="{3A471329-00B5-47CA-B1C9-D9496098ECA3}" type="presParOf" srcId="{A337C817-F05A-4153-9F51-D57149BC6CEA}" destId="{8C7F915A-2601-43C5-88B3-CBB49225464C}" srcOrd="6" destOrd="0" presId="urn:microsoft.com/office/officeart/2016/7/layout/VerticalDownArrowProcess"/>
    <dgm:cxn modelId="{E4516D0D-8317-47F5-8862-1248C277D701}" type="presParOf" srcId="{8C7F915A-2601-43C5-88B3-CBB49225464C}" destId="{F81480C3-89F7-4973-B12C-F083E3F3434D}" srcOrd="0" destOrd="0" presId="urn:microsoft.com/office/officeart/2016/7/layout/VerticalDownArrowProcess"/>
    <dgm:cxn modelId="{A22969B8-7761-4849-BAC4-1A9350D93E85}" type="presParOf" srcId="{8C7F915A-2601-43C5-88B3-CBB49225464C}" destId="{9BC6E363-CCAF-4C0E-B2A5-96215052D686}" srcOrd="1" destOrd="0" presId="urn:microsoft.com/office/officeart/2016/7/layout/VerticalDownArrowProcess"/>
    <dgm:cxn modelId="{E4C53180-C771-4641-9F25-D54ECBA06DE5}" type="presParOf" srcId="{8C7F915A-2601-43C5-88B3-CBB49225464C}" destId="{B7A2A77D-DA22-4ECD-8A8C-1E0674317040}"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D3302-1FD1-42C8-803E-F958E2CEE795}">
      <dsp:nvSpPr>
        <dsp:cNvPr id="0" name=""/>
        <dsp:cNvSpPr/>
      </dsp:nvSpPr>
      <dsp:spPr>
        <a:xfrm>
          <a:off x="394335" y="1947934"/>
          <a:ext cx="3154680" cy="40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2019</a:t>
          </a:r>
        </a:p>
      </dsp:txBody>
      <dsp:txXfrm>
        <a:off x="394335" y="1947934"/>
        <a:ext cx="3154680" cy="409900"/>
      </dsp:txXfrm>
    </dsp:sp>
    <dsp:sp modelId="{D2A60645-CDC9-475F-A1BB-7CF8990609CE}">
      <dsp:nvSpPr>
        <dsp:cNvPr id="0" name=""/>
        <dsp:cNvSpPr/>
      </dsp:nvSpPr>
      <dsp:spPr>
        <a:xfrm>
          <a:off x="0" y="1741170"/>
          <a:ext cx="7886700" cy="1450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890908-C66E-42FA-B026-3BD56A6CFC88}">
      <dsp:nvSpPr>
        <dsp:cNvPr id="0" name=""/>
        <dsp:cNvSpPr/>
      </dsp:nvSpPr>
      <dsp:spPr>
        <a:xfrm>
          <a:off x="236601" y="539411"/>
          <a:ext cx="3470148" cy="58509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eCollege Certification Program: 8 Faculty, 7 Courses</a:t>
          </a:r>
        </a:p>
        <a:p>
          <a:pPr marL="0" lvl="0" indent="0" algn="l" defTabSz="488950">
            <a:lnSpc>
              <a:spcPct val="90000"/>
            </a:lnSpc>
            <a:spcBef>
              <a:spcPct val="0"/>
            </a:spcBef>
            <a:spcAft>
              <a:spcPct val="35000"/>
            </a:spcAft>
            <a:buNone/>
          </a:pPr>
          <a:r>
            <a:rPr lang="en-US" sz="1100" kern="1200"/>
            <a:t>Textbook rental program</a:t>
          </a:r>
        </a:p>
      </dsp:txBody>
      <dsp:txXfrm>
        <a:off x="236601" y="539411"/>
        <a:ext cx="3470148" cy="585094"/>
      </dsp:txXfrm>
    </dsp:sp>
    <dsp:sp modelId="{5612E501-0499-4F69-A55A-60445D78FEAF}">
      <dsp:nvSpPr>
        <dsp:cNvPr id="0" name=""/>
        <dsp:cNvSpPr/>
      </dsp:nvSpPr>
      <dsp:spPr>
        <a:xfrm>
          <a:off x="1971674" y="1124505"/>
          <a:ext cx="0" cy="61666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ED9D25E7-A696-47FF-86BC-211C9DD57559}">
      <dsp:nvSpPr>
        <dsp:cNvPr id="0" name=""/>
        <dsp:cNvSpPr/>
      </dsp:nvSpPr>
      <dsp:spPr>
        <a:xfrm>
          <a:off x="2366010" y="1269603"/>
          <a:ext cx="3154680" cy="40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2020</a:t>
          </a:r>
        </a:p>
      </dsp:txBody>
      <dsp:txXfrm>
        <a:off x="2366010" y="1269603"/>
        <a:ext cx="3154680" cy="409900"/>
      </dsp:txXfrm>
    </dsp:sp>
    <dsp:sp modelId="{2D12D649-2C65-4A56-93F3-A7B40A034417}">
      <dsp:nvSpPr>
        <dsp:cNvPr id="0" name=""/>
        <dsp:cNvSpPr/>
      </dsp:nvSpPr>
      <dsp:spPr>
        <a:xfrm>
          <a:off x="2208275" y="2502932"/>
          <a:ext cx="3470148" cy="11245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March 18 – College closed down and all classes went virtual.</a:t>
          </a:r>
        </a:p>
        <a:p>
          <a:pPr marL="0" lvl="0" indent="0" algn="l" defTabSz="488950">
            <a:lnSpc>
              <a:spcPct val="90000"/>
            </a:lnSpc>
            <a:spcBef>
              <a:spcPct val="0"/>
            </a:spcBef>
            <a:spcAft>
              <a:spcPct val="35000"/>
            </a:spcAft>
            <a:buNone/>
          </a:pPr>
          <a:r>
            <a:rPr lang="en-US" sz="1100" kern="1200" dirty="0"/>
            <a:t>eCollege Certification mandatory for all Faculty. </a:t>
          </a:r>
        </a:p>
        <a:p>
          <a:pPr marL="0" lvl="0" indent="0" algn="l" defTabSz="488950">
            <a:lnSpc>
              <a:spcPct val="90000"/>
            </a:lnSpc>
            <a:spcBef>
              <a:spcPct val="0"/>
            </a:spcBef>
            <a:spcAft>
              <a:spcPct val="35000"/>
            </a:spcAft>
            <a:buNone/>
          </a:pPr>
          <a:r>
            <a:rPr lang="en-US" sz="1100" kern="1200" dirty="0"/>
            <a:t>121 Faculty, 189 Courses</a:t>
          </a:r>
        </a:p>
        <a:p>
          <a:pPr marL="0" lvl="0" indent="0" algn="l" defTabSz="488950">
            <a:lnSpc>
              <a:spcPct val="90000"/>
            </a:lnSpc>
            <a:spcBef>
              <a:spcPct val="0"/>
            </a:spcBef>
            <a:spcAft>
              <a:spcPct val="35000"/>
            </a:spcAft>
            <a:buNone/>
          </a:pPr>
          <a:r>
            <a:rPr lang="en-US" sz="1100" kern="1200"/>
            <a:t>Fall Semester – 100% of courses designed using OER.</a:t>
          </a:r>
        </a:p>
      </dsp:txBody>
      <dsp:txXfrm>
        <a:off x="2208275" y="2502932"/>
        <a:ext cx="3470148" cy="1124505"/>
      </dsp:txXfrm>
    </dsp:sp>
    <dsp:sp modelId="{4C5AD3B4-88F9-4E4C-95E1-6C01275EF172}">
      <dsp:nvSpPr>
        <dsp:cNvPr id="0" name=""/>
        <dsp:cNvSpPr/>
      </dsp:nvSpPr>
      <dsp:spPr>
        <a:xfrm>
          <a:off x="3943349" y="1886267"/>
          <a:ext cx="0" cy="61666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B42AF6F-D692-4324-B0C0-17CAB7352D27}">
      <dsp:nvSpPr>
        <dsp:cNvPr id="0" name=""/>
        <dsp:cNvSpPr/>
      </dsp:nvSpPr>
      <dsp:spPr>
        <a:xfrm>
          <a:off x="1926332" y="1768376"/>
          <a:ext cx="90685" cy="906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9814663-A759-4E0C-B02F-C7BE99D93A9F}">
      <dsp:nvSpPr>
        <dsp:cNvPr id="0" name=""/>
        <dsp:cNvSpPr/>
      </dsp:nvSpPr>
      <dsp:spPr>
        <a:xfrm>
          <a:off x="3898007" y="1768376"/>
          <a:ext cx="90685" cy="906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B2A2F40-BFA4-4F94-BD36-966672F1220B}">
      <dsp:nvSpPr>
        <dsp:cNvPr id="0" name=""/>
        <dsp:cNvSpPr/>
      </dsp:nvSpPr>
      <dsp:spPr>
        <a:xfrm>
          <a:off x="4337685" y="1947934"/>
          <a:ext cx="3154680" cy="409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2021</a:t>
          </a:r>
        </a:p>
      </dsp:txBody>
      <dsp:txXfrm>
        <a:off x="4337685" y="1947934"/>
        <a:ext cx="3154680" cy="409900"/>
      </dsp:txXfrm>
    </dsp:sp>
    <dsp:sp modelId="{500D6D4E-5764-4DD3-B035-3744642A6761}">
      <dsp:nvSpPr>
        <dsp:cNvPr id="0" name=""/>
        <dsp:cNvSpPr/>
      </dsp:nvSpPr>
      <dsp:spPr>
        <a:xfrm>
          <a:off x="4179951" y="618478"/>
          <a:ext cx="3470148" cy="50602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Fall Semester – New LMS</a:t>
          </a:r>
        </a:p>
      </dsp:txBody>
      <dsp:txXfrm>
        <a:off x="4179951" y="618478"/>
        <a:ext cx="3470148" cy="506027"/>
      </dsp:txXfrm>
    </dsp:sp>
    <dsp:sp modelId="{860B0B24-6B51-41DD-9701-6F85E19AB55B}">
      <dsp:nvSpPr>
        <dsp:cNvPr id="0" name=""/>
        <dsp:cNvSpPr/>
      </dsp:nvSpPr>
      <dsp:spPr>
        <a:xfrm>
          <a:off x="5915024" y="1124505"/>
          <a:ext cx="0" cy="616664"/>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22CB434-AA09-49C6-B76C-EA5FEBC9712F}">
      <dsp:nvSpPr>
        <dsp:cNvPr id="0" name=""/>
        <dsp:cNvSpPr/>
      </dsp:nvSpPr>
      <dsp:spPr>
        <a:xfrm>
          <a:off x="5869682" y="1768376"/>
          <a:ext cx="90685" cy="9068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481B2-C30B-4B9E-B36A-AEDBA2462887}">
      <dsp:nvSpPr>
        <dsp:cNvPr id="0" name=""/>
        <dsp:cNvSpPr/>
      </dsp:nvSpPr>
      <dsp:spPr>
        <a:xfrm>
          <a:off x="0" y="2975285"/>
          <a:ext cx="1971675" cy="65091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dirty="0"/>
            <a:t>Research</a:t>
          </a:r>
        </a:p>
      </dsp:txBody>
      <dsp:txXfrm>
        <a:off x="0" y="2975285"/>
        <a:ext cx="1971675" cy="650919"/>
      </dsp:txXfrm>
    </dsp:sp>
    <dsp:sp modelId="{F753CA9C-C129-4252-BF67-203982E18511}">
      <dsp:nvSpPr>
        <dsp:cNvPr id="0" name=""/>
        <dsp:cNvSpPr/>
      </dsp:nvSpPr>
      <dsp:spPr>
        <a:xfrm>
          <a:off x="1971675" y="2975285"/>
          <a:ext cx="5915025" cy="65091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dirty="0"/>
            <a:t>Research to identify alternate sources for content materials.</a:t>
          </a:r>
        </a:p>
      </dsp:txBody>
      <dsp:txXfrm>
        <a:off x="1971675" y="2975285"/>
        <a:ext cx="5915025" cy="650919"/>
      </dsp:txXfrm>
    </dsp:sp>
    <dsp:sp modelId="{3BA81134-F4B0-4E7F-9918-015728D2A185}">
      <dsp:nvSpPr>
        <dsp:cNvPr id="0" name=""/>
        <dsp:cNvSpPr/>
      </dsp:nvSpPr>
      <dsp:spPr>
        <a:xfrm rot="10800000">
          <a:off x="0" y="1983934"/>
          <a:ext cx="1971675" cy="1001114"/>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Assess</a:t>
          </a:r>
        </a:p>
      </dsp:txBody>
      <dsp:txXfrm rot="-10800000">
        <a:off x="0" y="1983934"/>
        <a:ext cx="1971675" cy="650724"/>
      </dsp:txXfrm>
    </dsp:sp>
    <dsp:sp modelId="{59F19AB4-F219-4529-A603-ABC32E8D2135}">
      <dsp:nvSpPr>
        <dsp:cNvPr id="0" name=""/>
        <dsp:cNvSpPr/>
      </dsp:nvSpPr>
      <dsp:spPr>
        <a:xfrm>
          <a:off x="1971675" y="1983934"/>
          <a:ext cx="5915025" cy="6507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a:t>Assess the effectiveness of current OERs and update as necessary.</a:t>
          </a:r>
        </a:p>
      </dsp:txBody>
      <dsp:txXfrm>
        <a:off x="1971675" y="1983934"/>
        <a:ext cx="5915025" cy="650724"/>
      </dsp:txXfrm>
    </dsp:sp>
    <dsp:sp modelId="{8CCEE868-41BE-4E5F-A041-9AE6345A0A48}">
      <dsp:nvSpPr>
        <dsp:cNvPr id="0" name=""/>
        <dsp:cNvSpPr/>
      </dsp:nvSpPr>
      <dsp:spPr>
        <a:xfrm rot="10800000">
          <a:off x="0" y="992583"/>
          <a:ext cx="1971675" cy="1001114"/>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Identify</a:t>
          </a:r>
        </a:p>
      </dsp:txBody>
      <dsp:txXfrm rot="-10800000">
        <a:off x="0" y="992583"/>
        <a:ext cx="1971675" cy="650724"/>
      </dsp:txXfrm>
    </dsp:sp>
    <dsp:sp modelId="{61F1D9B4-C996-4A8E-ADA6-D89F0D3AA663}">
      <dsp:nvSpPr>
        <dsp:cNvPr id="0" name=""/>
        <dsp:cNvSpPr/>
      </dsp:nvSpPr>
      <dsp:spPr>
        <a:xfrm>
          <a:off x="1971675" y="992583"/>
          <a:ext cx="5915025" cy="6507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a:t>Identify areas where materials are not readily available. </a:t>
          </a:r>
        </a:p>
      </dsp:txBody>
      <dsp:txXfrm>
        <a:off x="1971675" y="992583"/>
        <a:ext cx="5915025" cy="650724"/>
      </dsp:txXfrm>
    </dsp:sp>
    <dsp:sp modelId="{9BC6E363-CCAF-4C0E-B2A5-96215052D686}">
      <dsp:nvSpPr>
        <dsp:cNvPr id="0" name=""/>
        <dsp:cNvSpPr/>
      </dsp:nvSpPr>
      <dsp:spPr>
        <a:xfrm rot="10800000">
          <a:off x="0" y="1233"/>
          <a:ext cx="1971675" cy="1001114"/>
        </a:xfrm>
        <a:prstGeom prst="upArrowCallout">
          <a:avLst>
            <a:gd name="adj1" fmla="val 5000"/>
            <a:gd name="adj2" fmla="val 10000"/>
            <a:gd name="adj3" fmla="val 15000"/>
            <a:gd name="adj4" fmla="val 6497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40226" tIns="163576" rIns="140226" bIns="163576" numCol="1" spcCol="1270" anchor="ctr" anchorCtr="0">
          <a:noAutofit/>
        </a:bodyPr>
        <a:lstStyle/>
        <a:p>
          <a:pPr marL="0" lvl="0" indent="0" algn="ctr" defTabSz="1022350">
            <a:lnSpc>
              <a:spcPct val="90000"/>
            </a:lnSpc>
            <a:spcBef>
              <a:spcPct val="0"/>
            </a:spcBef>
            <a:spcAft>
              <a:spcPct val="35000"/>
            </a:spcAft>
            <a:buNone/>
          </a:pPr>
          <a:r>
            <a:rPr lang="en-US" sz="2300" kern="1200"/>
            <a:t>Encourage</a:t>
          </a:r>
        </a:p>
      </dsp:txBody>
      <dsp:txXfrm rot="-10800000">
        <a:off x="0" y="1233"/>
        <a:ext cx="1971675" cy="650724"/>
      </dsp:txXfrm>
    </dsp:sp>
    <dsp:sp modelId="{B7A2A77D-DA22-4ECD-8A8C-1E0674317040}">
      <dsp:nvSpPr>
        <dsp:cNvPr id="0" name=""/>
        <dsp:cNvSpPr/>
      </dsp:nvSpPr>
      <dsp:spPr>
        <a:xfrm>
          <a:off x="1971675" y="1233"/>
          <a:ext cx="5915025" cy="65072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9985" tIns="177800" rIns="119985" bIns="177800" numCol="1" spcCol="1270" anchor="ctr" anchorCtr="0">
          <a:noAutofit/>
        </a:bodyPr>
        <a:lstStyle/>
        <a:p>
          <a:pPr marL="0" lvl="0" indent="0" algn="l" defTabSz="622300">
            <a:lnSpc>
              <a:spcPct val="90000"/>
            </a:lnSpc>
            <a:spcBef>
              <a:spcPct val="0"/>
            </a:spcBef>
            <a:spcAft>
              <a:spcPct val="35000"/>
            </a:spcAft>
            <a:buNone/>
          </a:pPr>
          <a:r>
            <a:rPr lang="en-US" sz="1400" kern="1200"/>
            <a:t>Encourage Faculty to produce their own course materials and share them.</a:t>
          </a:r>
        </a:p>
      </dsp:txBody>
      <dsp:txXfrm>
        <a:off x="1971675" y="1233"/>
        <a:ext cx="5915025" cy="650724"/>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5765-0979-134C-BFBC-DD82F5870AF0}"/>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BDE6011-7533-D946-A85A-10A141206D24}"/>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F9698F-E6C0-2441-8ACD-019119B3EA22}"/>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5" name="Footer Placeholder 4">
            <a:extLst>
              <a:ext uri="{FF2B5EF4-FFF2-40B4-BE49-F238E27FC236}">
                <a16:creationId xmlns:a16="http://schemas.microsoft.com/office/drawing/2014/main" id="{25412A7F-1824-2B4A-AF8B-0408439DA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B0DA8-7D9E-5545-BCF7-56D65F873E2D}"/>
              </a:ext>
            </a:extLst>
          </p:cNvPr>
          <p:cNvSpPr>
            <a:spLocks noGrp="1"/>
          </p:cNvSpPr>
          <p:nvPr>
            <p:ph type="sldNum" sz="quarter" idx="12"/>
          </p:nvPr>
        </p:nvSpPr>
        <p:spPr/>
        <p:txBody>
          <a:bodyPr/>
          <a:lstStyle/>
          <a:p>
            <a:fld id="{40A39574-7472-6D49-9758-CC9259DE629C}" type="slidenum">
              <a:rPr lang="en-US" smtClean="0"/>
              <a:t>‹#›</a:t>
            </a:fld>
            <a:endParaRPr lang="en-US"/>
          </a:p>
        </p:txBody>
      </p:sp>
      <p:pic>
        <p:nvPicPr>
          <p:cNvPr id="9" name="Picture 8">
            <a:extLst>
              <a:ext uri="{FF2B5EF4-FFF2-40B4-BE49-F238E27FC236}">
                <a16:creationId xmlns:a16="http://schemas.microsoft.com/office/drawing/2014/main" id="{23777265-6909-864C-AECD-3744226458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461542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BA21-5EDA-EB46-B13B-3CBEBF2333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CA5482-913B-954F-9EBC-044B4BC0F1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E68365-7345-3C45-BE9B-D0FAFA09A3E6}"/>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5" name="Footer Placeholder 4">
            <a:extLst>
              <a:ext uri="{FF2B5EF4-FFF2-40B4-BE49-F238E27FC236}">
                <a16:creationId xmlns:a16="http://schemas.microsoft.com/office/drawing/2014/main" id="{24E27C91-D949-2B4E-850D-55DBBBFBF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3266BB-612D-6046-8AD5-F07EFC6D0928}"/>
              </a:ext>
            </a:extLst>
          </p:cNvPr>
          <p:cNvSpPr>
            <a:spLocks noGrp="1"/>
          </p:cNvSpPr>
          <p:nvPr>
            <p:ph type="sldNum" sz="quarter" idx="12"/>
          </p:nvPr>
        </p:nvSpPr>
        <p:spPr/>
        <p:txBody>
          <a:bodyPr/>
          <a:lstStyle/>
          <a:p>
            <a:fld id="{40A39574-7472-6D49-9758-CC9259DE629C}" type="slidenum">
              <a:rPr lang="en-US" smtClean="0"/>
              <a:t>‹#›</a:t>
            </a:fld>
            <a:endParaRPr lang="en-US"/>
          </a:p>
        </p:txBody>
      </p:sp>
    </p:spTree>
    <p:extLst>
      <p:ext uri="{BB962C8B-B14F-4D97-AF65-F5344CB8AC3E}">
        <p14:creationId xmlns:p14="http://schemas.microsoft.com/office/powerpoint/2010/main" val="7086473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30E95D-75A8-5A4A-9C3F-E4B133D4B135}"/>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B7C847-A05B-5D4F-9609-F164034C94CC}"/>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6BC90-0872-544C-A2A5-57F6CF9B0447}"/>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5" name="Footer Placeholder 4">
            <a:extLst>
              <a:ext uri="{FF2B5EF4-FFF2-40B4-BE49-F238E27FC236}">
                <a16:creationId xmlns:a16="http://schemas.microsoft.com/office/drawing/2014/main" id="{AEC30BF6-CB04-9D4A-96F3-9320591790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045910-1970-9446-AD03-AA16C3A1D604}"/>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2527718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FC072-2F6D-584A-8C30-34AFAA3681E1}"/>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084D47-0F03-604F-9884-20A03AAC9D2D}"/>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F6AEB4-14B8-734C-A246-BFA1BFD7FD29}"/>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5" name="Footer Placeholder 4">
            <a:extLst>
              <a:ext uri="{FF2B5EF4-FFF2-40B4-BE49-F238E27FC236}">
                <a16:creationId xmlns:a16="http://schemas.microsoft.com/office/drawing/2014/main" id="{48B8E3CF-2497-4C4F-97BF-DED7EDC2FE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6ADB5-5001-4141-8F75-A6005F7983BD}"/>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27691483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993EB-791F-7C4E-AB99-9BC7764FE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553ED2-75E0-0141-9DF9-F8476FAF8A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6F2CB-85DA-B547-A3A0-24ADC28CC8E4}"/>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5" name="Footer Placeholder 4">
            <a:extLst>
              <a:ext uri="{FF2B5EF4-FFF2-40B4-BE49-F238E27FC236}">
                <a16:creationId xmlns:a16="http://schemas.microsoft.com/office/drawing/2014/main" id="{89B4F2D5-B6DD-0544-ADDC-9F9210339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9DF09-2124-404C-A3B6-A1D723DB449C}"/>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28796115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E9488-2D9E-1D45-85C3-5371FE6FBE99}"/>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35E185-2030-3042-A4F6-F416758194A2}"/>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FA37D9-348C-E94F-BCF6-5FF3978582D1}"/>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5" name="Footer Placeholder 4">
            <a:extLst>
              <a:ext uri="{FF2B5EF4-FFF2-40B4-BE49-F238E27FC236}">
                <a16:creationId xmlns:a16="http://schemas.microsoft.com/office/drawing/2014/main" id="{A89E95BB-D9A9-974B-A0B5-B68A90CA1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6770E-1971-6144-B120-9EC1EF26FCC6}"/>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26793624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DCC23-C284-5B4F-919F-2B27082F53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32A48-D84F-774B-85F8-9E94E38809FE}"/>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EC7B4E-1D72-9645-A64C-E1EE0375C1A5}"/>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C705C43-CD46-4E43-B0EB-294EA5D85282}"/>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6" name="Footer Placeholder 5">
            <a:extLst>
              <a:ext uri="{FF2B5EF4-FFF2-40B4-BE49-F238E27FC236}">
                <a16:creationId xmlns:a16="http://schemas.microsoft.com/office/drawing/2014/main" id="{F7A2AA71-5795-F54E-8F94-7BE47EE5C7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E8323C-C651-9848-B2C1-01CAADCAD507}"/>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10421999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0C8B-3A22-1548-BD79-B9A2B0CA46AC}"/>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A53786-1E8D-1241-B283-10E995A75438}"/>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1ED96D-CE67-C540-A237-61BA2330003F}"/>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8D59C9-2CA4-C243-912E-BCF153F43A22}"/>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D06D48C-3EC3-3640-BCC5-9C0DD026973A}"/>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D4F495-AC2A-1645-B72A-FD71591F911D}"/>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8" name="Footer Placeholder 7">
            <a:extLst>
              <a:ext uri="{FF2B5EF4-FFF2-40B4-BE49-F238E27FC236}">
                <a16:creationId xmlns:a16="http://schemas.microsoft.com/office/drawing/2014/main" id="{DE2F52B5-7942-4E45-828C-C015458D25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5728F4-9894-8541-9862-FE67C66AC254}"/>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33093628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63-495F-414D-B762-0FF9F72828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59BBAC-147A-1047-B986-07139A3679BB}"/>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4" name="Footer Placeholder 3">
            <a:extLst>
              <a:ext uri="{FF2B5EF4-FFF2-40B4-BE49-F238E27FC236}">
                <a16:creationId xmlns:a16="http://schemas.microsoft.com/office/drawing/2014/main" id="{32303EAD-226A-8444-B1B6-760DDF5446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A698A1-79F0-AE4A-A778-0988EEEE68E0}"/>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15674706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760E16-01AF-7B40-BB1F-904DFB3CDF36}"/>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3" name="Footer Placeholder 2">
            <a:extLst>
              <a:ext uri="{FF2B5EF4-FFF2-40B4-BE49-F238E27FC236}">
                <a16:creationId xmlns:a16="http://schemas.microsoft.com/office/drawing/2014/main" id="{DA37B614-2023-1449-AA0D-D1D36DF9C6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B7B001-713C-6540-B265-335BCDF306A0}"/>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9299840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75A1F-C992-BD4D-8F16-17511DAB174A}"/>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31399-D859-6940-B44A-14A9A5686B39}"/>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7BC77D-9280-1F4A-9D3C-001DC9925FA2}"/>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7A2ED5-89A0-5B4D-82D6-EABF26FD2BCD}"/>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6" name="Footer Placeholder 5">
            <a:extLst>
              <a:ext uri="{FF2B5EF4-FFF2-40B4-BE49-F238E27FC236}">
                <a16:creationId xmlns:a16="http://schemas.microsoft.com/office/drawing/2014/main" id="{A8081FCE-D7DD-6340-922E-F307BE2E09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FDE417-5EDB-1143-B194-05264B7D3FDF}"/>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36088703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A552-609D-9847-8A87-904F5B6D8620}"/>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18674D-0483-E443-B4BE-75AA1A99E148}"/>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E210EDA-8CF1-B041-BF26-7CC754C225AC}"/>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D9A8FC-8BD0-A549-84CC-95DFA22CAB76}"/>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6" name="Footer Placeholder 5">
            <a:extLst>
              <a:ext uri="{FF2B5EF4-FFF2-40B4-BE49-F238E27FC236}">
                <a16:creationId xmlns:a16="http://schemas.microsoft.com/office/drawing/2014/main" id="{09881413-813A-7441-B38D-346F6A22A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00598C-9C86-E845-9891-7194832777FC}"/>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460049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CC488A-83A3-974A-9D48-A45E3D08C441}"/>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99C966-2D00-4145-9345-D7D9C41E90B6}"/>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0A69C4-B4EE-0241-BE5A-F3D187E0AF64}"/>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5" name="Footer Placeholder 4">
            <a:extLst>
              <a:ext uri="{FF2B5EF4-FFF2-40B4-BE49-F238E27FC236}">
                <a16:creationId xmlns:a16="http://schemas.microsoft.com/office/drawing/2014/main" id="{ED3C797E-0CBD-4C4C-9575-53EF3395E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9E9F7-5BB9-E848-94B6-54DFE94D631B}"/>
              </a:ext>
            </a:extLst>
          </p:cNvPr>
          <p:cNvSpPr>
            <a:spLocks noGrp="1"/>
          </p:cNvSpPr>
          <p:nvPr>
            <p:ph type="sldNum" sz="quarter" idx="12"/>
          </p:nvPr>
        </p:nvSpPr>
        <p:spPr/>
        <p:txBody>
          <a:bodyPr/>
          <a:lstStyle/>
          <a:p>
            <a:fld id="{40A39574-7472-6D49-9758-CC9259DE629C}" type="slidenum">
              <a:rPr lang="en-US" smtClean="0"/>
              <a:t>‹#›</a:t>
            </a:fld>
            <a:endParaRPr lang="en-US"/>
          </a:p>
        </p:txBody>
      </p:sp>
    </p:spTree>
    <p:extLst>
      <p:ext uri="{BB962C8B-B14F-4D97-AF65-F5344CB8AC3E}">
        <p14:creationId xmlns:p14="http://schemas.microsoft.com/office/powerpoint/2010/main" val="318541949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BD3A-BCCE-DD44-A113-FE6515A23F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C22F5A-C5BB-C640-AEF4-7D737552EC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10DE8D-1BA4-FC46-BCE0-C9D3B9E8BB83}"/>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5" name="Footer Placeholder 4">
            <a:extLst>
              <a:ext uri="{FF2B5EF4-FFF2-40B4-BE49-F238E27FC236}">
                <a16:creationId xmlns:a16="http://schemas.microsoft.com/office/drawing/2014/main" id="{88E4ADA7-8182-8D48-B210-872DD76C14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B9915-BDC5-0F44-9416-27EFDEE2463D}"/>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8309950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E830A-00B7-4A4E-AE2C-8F61DBFF2BE5}"/>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40CEC-CCC5-0E47-B4D7-27F276D2ECFC}"/>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C3AB02-5FB2-7B41-A9D1-17288198BD74}"/>
              </a:ext>
            </a:extLst>
          </p:cNvPr>
          <p:cNvSpPr>
            <a:spLocks noGrp="1"/>
          </p:cNvSpPr>
          <p:nvPr>
            <p:ph type="dt" sz="half" idx="10"/>
          </p:nvPr>
        </p:nvSpPr>
        <p:spPr/>
        <p:txBody>
          <a:bodyPr/>
          <a:lstStyle/>
          <a:p>
            <a:fld id="{56F457FE-AD09-324C-AEEF-4C2732DFFFC0}" type="datetimeFigureOut">
              <a:rPr lang="en-US" smtClean="0"/>
              <a:t>10/29/2021</a:t>
            </a:fld>
            <a:endParaRPr lang="en-US"/>
          </a:p>
        </p:txBody>
      </p:sp>
      <p:sp>
        <p:nvSpPr>
          <p:cNvPr id="5" name="Footer Placeholder 4">
            <a:extLst>
              <a:ext uri="{FF2B5EF4-FFF2-40B4-BE49-F238E27FC236}">
                <a16:creationId xmlns:a16="http://schemas.microsoft.com/office/drawing/2014/main" id="{96344700-C856-D14F-8044-F3B6EF8A4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C9514-F2BB-FA46-A80B-AE5646099278}"/>
              </a:ext>
            </a:extLst>
          </p:cNvPr>
          <p:cNvSpPr>
            <a:spLocks noGrp="1"/>
          </p:cNvSpPr>
          <p:nvPr>
            <p:ph type="sldNum" sz="quarter" idx="12"/>
          </p:nvPr>
        </p:nvSpPr>
        <p:spPr/>
        <p:txBody>
          <a:bodyPr/>
          <a:lstStyle/>
          <a:p>
            <a:fld id="{709887C2-5682-C74A-978E-0FF174198705}" type="slidenum">
              <a:rPr lang="en-US" smtClean="0"/>
              <a:t>‹#›</a:t>
            </a:fld>
            <a:endParaRPr lang="en-US"/>
          </a:p>
        </p:txBody>
      </p:sp>
    </p:spTree>
    <p:extLst>
      <p:ext uri="{BB962C8B-B14F-4D97-AF65-F5344CB8AC3E}">
        <p14:creationId xmlns:p14="http://schemas.microsoft.com/office/powerpoint/2010/main" val="9852469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EF9C3-B78A-1441-B781-FCF75E697020}"/>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716343-F367-E34E-BCAC-0F2F37000CED}"/>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7C7B62-3863-074F-97F2-BB4C1FFF31F6}"/>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5" name="Footer Placeholder 4">
            <a:extLst>
              <a:ext uri="{FF2B5EF4-FFF2-40B4-BE49-F238E27FC236}">
                <a16:creationId xmlns:a16="http://schemas.microsoft.com/office/drawing/2014/main" id="{E7C0CF4D-EE0C-584F-AEC7-8774B9A9B6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F221B-8FA2-AB41-B813-8E28645906D2}"/>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3095639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D3C6-9697-AC44-8E5A-4185DD9EC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441881-B8E9-AB47-A407-8CB50EDCE6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01CEA7-643D-5E43-9EB5-FC643D18C123}"/>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5" name="Footer Placeholder 4">
            <a:extLst>
              <a:ext uri="{FF2B5EF4-FFF2-40B4-BE49-F238E27FC236}">
                <a16:creationId xmlns:a16="http://schemas.microsoft.com/office/drawing/2014/main" id="{2DC25F12-26C2-DD4F-8777-795048495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DD447-3B89-634B-B6A6-9DB175AA97B7}"/>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329719237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6F07-7C57-B048-B89D-77006F90AFB0}"/>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BF4066-094C-0F4B-A294-15CD1D98F810}"/>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AFCDAD-0BC9-AB47-85D1-DB9979E42E46}"/>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5" name="Footer Placeholder 4">
            <a:extLst>
              <a:ext uri="{FF2B5EF4-FFF2-40B4-BE49-F238E27FC236}">
                <a16:creationId xmlns:a16="http://schemas.microsoft.com/office/drawing/2014/main" id="{DD514F41-AAC0-D145-88DB-11C030CF1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2817BC-9EA2-6548-8648-C20E17913200}"/>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20313207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05FE0-9D55-F745-8707-917C75AD6E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CD487A-22C3-5140-A8B7-AD24671EB855}"/>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316B23-E4CF-B743-94F2-7F7136C6D684}"/>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F934CE-E09A-BD45-81AF-2454AC057CC0}"/>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6" name="Footer Placeholder 5">
            <a:extLst>
              <a:ext uri="{FF2B5EF4-FFF2-40B4-BE49-F238E27FC236}">
                <a16:creationId xmlns:a16="http://schemas.microsoft.com/office/drawing/2014/main" id="{C9090444-D0AE-8E42-A8B7-B282DBCE6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9BEF92-7E63-BF4A-98EB-C5E129508CC7}"/>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270163152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4EF32-CF25-004C-BAAF-E20597D56982}"/>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8ED022D-981E-3044-B04A-5A90ED306244}"/>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6B3091-F9C9-3A48-AF6E-0974606B869A}"/>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4D890D-862C-1B46-BFEA-0DA1D18BC7A4}"/>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AC0751-E251-A047-9E81-F60D947A4590}"/>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B66F86-DCF1-DF42-B3EA-278316454C39}"/>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8" name="Footer Placeholder 7">
            <a:extLst>
              <a:ext uri="{FF2B5EF4-FFF2-40B4-BE49-F238E27FC236}">
                <a16:creationId xmlns:a16="http://schemas.microsoft.com/office/drawing/2014/main" id="{9932D269-053F-7E48-A06A-9015C8DB9A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905FFB-14F0-8948-9827-48D4FCA0B181}"/>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409496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5B9C-A11A-9A45-8F53-1C582D993F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B80A52-D4E7-BD46-A825-A31CF97E5346}"/>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4" name="Footer Placeholder 3">
            <a:extLst>
              <a:ext uri="{FF2B5EF4-FFF2-40B4-BE49-F238E27FC236}">
                <a16:creationId xmlns:a16="http://schemas.microsoft.com/office/drawing/2014/main" id="{F364B621-9113-114E-A1F7-449C17328D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801FE7-242D-2143-BB0A-D83DD98C6F0C}"/>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10805444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A15D52-0668-0541-90F4-897E480D8A28}"/>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3" name="Footer Placeholder 2">
            <a:extLst>
              <a:ext uri="{FF2B5EF4-FFF2-40B4-BE49-F238E27FC236}">
                <a16:creationId xmlns:a16="http://schemas.microsoft.com/office/drawing/2014/main" id="{FF427557-E292-984C-B04E-04BE90A1FB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B8ADA4-808F-2741-B762-E176C2FA34AF}"/>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24722489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A9E6-0B24-D844-877C-BEE5C0240BCB}"/>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2FB280-28BC-0A4D-9EFD-27FB8BBDFF39}"/>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839B5D-DB30-2E4C-ACA1-24FC13CF517F}"/>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D4C2C0-3AC7-2143-B459-6C3A70D4B7E6}"/>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6" name="Footer Placeholder 5">
            <a:extLst>
              <a:ext uri="{FF2B5EF4-FFF2-40B4-BE49-F238E27FC236}">
                <a16:creationId xmlns:a16="http://schemas.microsoft.com/office/drawing/2014/main" id="{99110230-B250-1747-BC54-DD3485C3F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CC9785-ED16-4243-B723-F4D0B8392397}"/>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357185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F2BF2-4362-6E40-9C2B-06112AFB6FA1}"/>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301E19-EFCA-8D4D-828E-D7203DE96724}"/>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B80AB9-4D89-3E4A-BCB0-A9225881997E}"/>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5" name="Footer Placeholder 4">
            <a:extLst>
              <a:ext uri="{FF2B5EF4-FFF2-40B4-BE49-F238E27FC236}">
                <a16:creationId xmlns:a16="http://schemas.microsoft.com/office/drawing/2014/main" id="{663B689C-7AB1-5246-9942-AE3A097B60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1400A9-D4DA-804D-BADC-CC7EE27CC4F2}"/>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2912830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EFF7-6C9E-7744-86B2-92E14D1DBBE0}"/>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C65E58-8BC9-2941-9C51-DC96F86C6523}"/>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6C29B8-BA12-D146-B455-0236674FEADF}"/>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46F18E-54FF-0D4A-8FE3-C1B98703F183}"/>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6" name="Footer Placeholder 5">
            <a:extLst>
              <a:ext uri="{FF2B5EF4-FFF2-40B4-BE49-F238E27FC236}">
                <a16:creationId xmlns:a16="http://schemas.microsoft.com/office/drawing/2014/main" id="{67D11B9B-547A-2841-AACE-B70550A8D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DA19E-D3B1-444F-8837-B4FBFDD4D5DF}"/>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34339120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6A97-84CC-6B4C-895E-60763A1E59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ECAAC1-7C0D-1A4C-8387-75A1599F89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8F10A8-F8BF-5943-896B-3099DF48702C}"/>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5" name="Footer Placeholder 4">
            <a:extLst>
              <a:ext uri="{FF2B5EF4-FFF2-40B4-BE49-F238E27FC236}">
                <a16:creationId xmlns:a16="http://schemas.microsoft.com/office/drawing/2014/main" id="{9535B3B5-DC1B-884B-B39D-2CDD0C909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5A028E-3923-F049-9750-230259D17EAE}"/>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34231970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7EF828-3450-D948-8E5C-D149008590AF}"/>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EB7144-DB8D-3348-B550-EAFED4585CA9}"/>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57A0E2-D217-674F-9227-EA7493F50C58}"/>
              </a:ext>
            </a:extLst>
          </p:cNvPr>
          <p:cNvSpPr>
            <a:spLocks noGrp="1"/>
          </p:cNvSpPr>
          <p:nvPr>
            <p:ph type="dt" sz="half" idx="10"/>
          </p:nvPr>
        </p:nvSpPr>
        <p:spPr/>
        <p:txBody>
          <a:bodyPr/>
          <a:lstStyle/>
          <a:p>
            <a:fld id="{82057E6B-C054-C54F-ACC9-8ED4D1CEF466}" type="datetimeFigureOut">
              <a:rPr lang="en-US" smtClean="0"/>
              <a:t>10/29/2021</a:t>
            </a:fld>
            <a:endParaRPr lang="en-US"/>
          </a:p>
        </p:txBody>
      </p:sp>
      <p:sp>
        <p:nvSpPr>
          <p:cNvPr id="5" name="Footer Placeholder 4">
            <a:extLst>
              <a:ext uri="{FF2B5EF4-FFF2-40B4-BE49-F238E27FC236}">
                <a16:creationId xmlns:a16="http://schemas.microsoft.com/office/drawing/2014/main" id="{C47DDB45-FC07-624C-A9F1-084422132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0F03D1-4512-5D42-93A7-9695A05B5DF2}"/>
              </a:ext>
            </a:extLst>
          </p:cNvPr>
          <p:cNvSpPr>
            <a:spLocks noGrp="1"/>
          </p:cNvSpPr>
          <p:nvPr>
            <p:ph type="sldNum" sz="quarter" idx="12"/>
          </p:nvPr>
        </p:nvSpPr>
        <p:spPr/>
        <p:txBody>
          <a:bodyPr/>
          <a:lstStyle/>
          <a:p>
            <a:fld id="{1DD316FA-D9C7-174C-9081-F537891E52CB}" type="slidenum">
              <a:rPr lang="en-US" smtClean="0"/>
              <a:t>‹#›</a:t>
            </a:fld>
            <a:endParaRPr lang="en-US"/>
          </a:p>
        </p:txBody>
      </p:sp>
    </p:spTree>
    <p:extLst>
      <p:ext uri="{BB962C8B-B14F-4D97-AF65-F5344CB8AC3E}">
        <p14:creationId xmlns:p14="http://schemas.microsoft.com/office/powerpoint/2010/main" val="395134254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C06C-95C0-C942-8CCB-D19DAC9EEA5A}"/>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5295A9-110B-F149-8386-30165171ECCF}"/>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654873-84BD-5A4F-A8CD-F18EB5F968FF}"/>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5" name="Footer Placeholder 4">
            <a:extLst>
              <a:ext uri="{FF2B5EF4-FFF2-40B4-BE49-F238E27FC236}">
                <a16:creationId xmlns:a16="http://schemas.microsoft.com/office/drawing/2014/main" id="{4DCC6124-DFB4-C446-ADE3-B8CEF40FF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16092-9209-5845-985D-042ACDDFFF4B}"/>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398793406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2EBE2-D1F1-0D48-9882-DA04A08F9B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1A5BD7-1C11-9543-B762-2C2FAB2070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13153-05C3-D044-AEC7-BB94C5B2F5A9}"/>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5" name="Footer Placeholder 4">
            <a:extLst>
              <a:ext uri="{FF2B5EF4-FFF2-40B4-BE49-F238E27FC236}">
                <a16:creationId xmlns:a16="http://schemas.microsoft.com/office/drawing/2014/main" id="{62626CB7-4CF9-2B4F-9FEE-AB2F553AD8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8A9D69-92C7-CB4F-A07C-463E238344EC}"/>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26576069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929E8-479A-F04F-81BD-B4C2D936E3A7}"/>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7330DA-7609-D342-B6C9-DF24635685A4}"/>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8D8E35-0D64-4046-A76E-386A5B597722}"/>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5" name="Footer Placeholder 4">
            <a:extLst>
              <a:ext uri="{FF2B5EF4-FFF2-40B4-BE49-F238E27FC236}">
                <a16:creationId xmlns:a16="http://schemas.microsoft.com/office/drawing/2014/main" id="{858A8F86-A199-7B4D-A5C3-C76CAEAA1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765BE-5270-5C40-B532-9A5B926548E5}"/>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13164194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761F1-79CC-1F41-AC64-6191E84C3A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EE040-8B94-044A-807D-68D83D4668D4}"/>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870846-AEE8-714B-AC53-8DC955B301BC}"/>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E21A0-15F4-9543-904F-493B0540284A}"/>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6" name="Footer Placeholder 5">
            <a:extLst>
              <a:ext uri="{FF2B5EF4-FFF2-40B4-BE49-F238E27FC236}">
                <a16:creationId xmlns:a16="http://schemas.microsoft.com/office/drawing/2014/main" id="{BCAF474E-8E5E-8F4A-BEEA-D4C66772B1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85F45F-A182-DC4C-8885-E6D4501C91FB}"/>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38551026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605F5-75CC-0544-A4B7-523ABE0C86E1}"/>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6271A7-23B6-A246-9504-94E26BB7AC69}"/>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1E40FE-2202-4E4E-A50D-891AD4968CC8}"/>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3EBBB4-84A2-B24D-8742-269D99E8DC34}"/>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9A91BF-6216-7644-B4B4-4EAAB44C9EB3}"/>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3915A-FF1C-9F49-B09A-B0BAAC45F448}"/>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8" name="Footer Placeholder 7">
            <a:extLst>
              <a:ext uri="{FF2B5EF4-FFF2-40B4-BE49-F238E27FC236}">
                <a16:creationId xmlns:a16="http://schemas.microsoft.com/office/drawing/2014/main" id="{189489D0-C816-3143-9DDD-86968F9662D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03B6F7-95C3-1942-A009-FF9CD7B73584}"/>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307085496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E86D-CB1A-4940-A7DF-EE362BD72C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7A7DFD-C767-9940-9C2D-8F34749CE3D4}"/>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4" name="Footer Placeholder 3">
            <a:extLst>
              <a:ext uri="{FF2B5EF4-FFF2-40B4-BE49-F238E27FC236}">
                <a16:creationId xmlns:a16="http://schemas.microsoft.com/office/drawing/2014/main" id="{42018D93-BA0F-D24A-914D-C6FE38A061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B28074-5D52-654C-9DF7-8B5B3D67AD21}"/>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316235280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3A59C-3E06-734C-BA01-BD38420D59DA}"/>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3" name="Footer Placeholder 2">
            <a:extLst>
              <a:ext uri="{FF2B5EF4-FFF2-40B4-BE49-F238E27FC236}">
                <a16:creationId xmlns:a16="http://schemas.microsoft.com/office/drawing/2014/main" id="{901D3834-7672-174A-91DF-B87F321D8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AA06F1-C941-0849-B540-D6AA19FC012C}"/>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306983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E8A86-6E4A-E743-B889-63A4B6EEC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83EC19-C259-2944-8294-7E89C70016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584D9B-B585-9449-A2E4-19987B19783E}"/>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5" name="Footer Placeholder 4">
            <a:extLst>
              <a:ext uri="{FF2B5EF4-FFF2-40B4-BE49-F238E27FC236}">
                <a16:creationId xmlns:a16="http://schemas.microsoft.com/office/drawing/2014/main" id="{B8D1DF1B-41E5-8649-91AC-9B49A492B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E2E21-9BD8-CB43-8382-645EC74F4093}"/>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35652316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817-89D9-A642-8928-DA20EED3C5D4}"/>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5EB616-3516-124E-9632-5BAAC577CBDF}"/>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ECDA62-2AD3-6441-A4B8-BE1F8CDF6B30}"/>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D61F57-75AF-A046-ADAA-774AFC39C05A}"/>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6" name="Footer Placeholder 5">
            <a:extLst>
              <a:ext uri="{FF2B5EF4-FFF2-40B4-BE49-F238E27FC236}">
                <a16:creationId xmlns:a16="http://schemas.microsoft.com/office/drawing/2014/main" id="{B8594AE0-BF15-4941-ADDC-18413251DF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98C60F-2759-D64B-A883-C5B08E741C6E}"/>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5629668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5273-B065-7545-8B7C-A7832958B767}"/>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88C79-E460-1B44-A839-5D1A9D470704}"/>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4C1353-F0F0-294E-B9F5-D86B371B5BB2}"/>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18C800-AC63-0449-BF24-10C9FD4DFC4B}"/>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6" name="Footer Placeholder 5">
            <a:extLst>
              <a:ext uri="{FF2B5EF4-FFF2-40B4-BE49-F238E27FC236}">
                <a16:creationId xmlns:a16="http://schemas.microsoft.com/office/drawing/2014/main" id="{6E2B8954-87A9-264E-9506-3F0AEA16E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C4130-6F1E-CF48-A151-A1B1FF70384C}"/>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26852762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4536-766A-3745-A3B1-C691CF455F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497B85-771E-3C41-9E82-A344E1D85B8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D982F-2A49-5544-BB85-779A63675018}"/>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5" name="Footer Placeholder 4">
            <a:extLst>
              <a:ext uri="{FF2B5EF4-FFF2-40B4-BE49-F238E27FC236}">
                <a16:creationId xmlns:a16="http://schemas.microsoft.com/office/drawing/2014/main" id="{3FF17297-AB6C-004D-8BDB-10B07615D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EEE0A-F27D-B342-913A-D83CB74ACB62}"/>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21119379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A78BD-18A4-6C48-97EE-852130F5C0C1}"/>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33F368-7A6D-3949-AEDB-2E9A6B9B8411}"/>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80E02D-7EC3-E44E-A2E6-38213A584EFD}"/>
              </a:ext>
            </a:extLst>
          </p:cNvPr>
          <p:cNvSpPr>
            <a:spLocks noGrp="1"/>
          </p:cNvSpPr>
          <p:nvPr>
            <p:ph type="dt" sz="half" idx="10"/>
          </p:nvPr>
        </p:nvSpPr>
        <p:spPr/>
        <p:txBody>
          <a:bodyPr/>
          <a:lstStyle/>
          <a:p>
            <a:fld id="{2DEFA804-ADA2-7249-B26A-240BE7D3050A}" type="datetimeFigureOut">
              <a:rPr lang="en-US" smtClean="0"/>
              <a:t>10/29/2021</a:t>
            </a:fld>
            <a:endParaRPr lang="en-US"/>
          </a:p>
        </p:txBody>
      </p:sp>
      <p:sp>
        <p:nvSpPr>
          <p:cNvPr id="5" name="Footer Placeholder 4">
            <a:extLst>
              <a:ext uri="{FF2B5EF4-FFF2-40B4-BE49-F238E27FC236}">
                <a16:creationId xmlns:a16="http://schemas.microsoft.com/office/drawing/2014/main" id="{63E0886D-FD72-BA4B-9BB8-14CAF6AB2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362D39-12CD-B441-880D-F4049EA98EE4}"/>
              </a:ext>
            </a:extLst>
          </p:cNvPr>
          <p:cNvSpPr>
            <a:spLocks noGrp="1"/>
          </p:cNvSpPr>
          <p:nvPr>
            <p:ph type="sldNum" sz="quarter" idx="12"/>
          </p:nvPr>
        </p:nvSpPr>
        <p:spPr/>
        <p:txBody>
          <a:bodyPr/>
          <a:lstStyle/>
          <a:p>
            <a:fld id="{0196C54A-7567-E143-A9C9-8917122A789A}" type="slidenum">
              <a:rPr lang="en-US" smtClean="0"/>
              <a:t>‹#›</a:t>
            </a:fld>
            <a:endParaRPr lang="en-US"/>
          </a:p>
        </p:txBody>
      </p:sp>
    </p:spTree>
    <p:extLst>
      <p:ext uri="{BB962C8B-B14F-4D97-AF65-F5344CB8AC3E}">
        <p14:creationId xmlns:p14="http://schemas.microsoft.com/office/powerpoint/2010/main" val="17856216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3C378-9E51-304B-9BE6-F5F413E6F2C7}"/>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A7DF37-8ACF-3F4E-83D8-2909764329A0}"/>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71DB7E-16FC-A841-B781-610883359209}"/>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5" name="Footer Placeholder 4">
            <a:extLst>
              <a:ext uri="{FF2B5EF4-FFF2-40B4-BE49-F238E27FC236}">
                <a16:creationId xmlns:a16="http://schemas.microsoft.com/office/drawing/2014/main" id="{0B22101E-1FB0-A448-9C41-19ECC93D9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A44DD-3E13-8246-A522-674D75A283A0}"/>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19607430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3C8A4-EF65-9749-9081-80F09416BE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D209BE-728B-FF44-85DD-3581A40564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474EA-2185-364F-B23A-8EB7DF65EBB7}"/>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5" name="Footer Placeholder 4">
            <a:extLst>
              <a:ext uri="{FF2B5EF4-FFF2-40B4-BE49-F238E27FC236}">
                <a16:creationId xmlns:a16="http://schemas.microsoft.com/office/drawing/2014/main" id="{35AC244E-DD3E-C549-9E64-785A20DFD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C5C9EF-2F0C-F348-8246-E041E9A5F61F}"/>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15825046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22DA-7C23-CF4A-8021-37FBB816BF1B}"/>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60380-BC59-1D47-A40E-207990EF3F2E}"/>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5E9E5B-922F-B64E-A577-245CD3D79038}"/>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5" name="Footer Placeholder 4">
            <a:extLst>
              <a:ext uri="{FF2B5EF4-FFF2-40B4-BE49-F238E27FC236}">
                <a16:creationId xmlns:a16="http://schemas.microsoft.com/office/drawing/2014/main" id="{504F8AAD-A5C0-F945-9373-5E367A92D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DD8F3-B8F0-9843-B7ED-4F0E5DCE87A7}"/>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225078144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02ED-0BE5-8C44-8516-A86F98EE3F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6D742C-2CB8-7E48-8255-5746720CE1F0}"/>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B78635-C992-7246-AC89-9D38D3FAED86}"/>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9EBF2F-FD97-6E4E-8BF1-75F44E51EC99}"/>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6" name="Footer Placeholder 5">
            <a:extLst>
              <a:ext uri="{FF2B5EF4-FFF2-40B4-BE49-F238E27FC236}">
                <a16:creationId xmlns:a16="http://schemas.microsoft.com/office/drawing/2014/main" id="{1EE875B5-4389-A94B-9121-D2D42D8D26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9F8EB-24C4-754E-9165-28D652FE5256}"/>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13164335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B286-60DB-7C49-86DA-3C0FC5EF43C1}"/>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F1EA2-4FB0-9244-BDE1-96B7AC33C719}"/>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20BF0-B85A-4647-90C8-C77C633D4DF3}"/>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C0E396-E74E-7043-91DF-19EC3D72D5AE}"/>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5A61AF-88ED-6244-AB50-9C4AC0ED8069}"/>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0C26AB-235D-E149-BF8C-355A45A3866B}"/>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8" name="Footer Placeholder 7">
            <a:extLst>
              <a:ext uri="{FF2B5EF4-FFF2-40B4-BE49-F238E27FC236}">
                <a16:creationId xmlns:a16="http://schemas.microsoft.com/office/drawing/2014/main" id="{70B37278-E2A3-7841-8DE9-ECB98F53B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DDC15F-5990-CE49-985D-8335F1DAC85B}"/>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2387170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1E433-DE7D-8F46-8668-59CF898875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7C0BA9-8BDF-8046-AB08-C782C26B67FF}"/>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4" name="Footer Placeholder 3">
            <a:extLst>
              <a:ext uri="{FF2B5EF4-FFF2-40B4-BE49-F238E27FC236}">
                <a16:creationId xmlns:a16="http://schemas.microsoft.com/office/drawing/2014/main" id="{C5862AFF-E0FD-D049-807E-1B6C43E3FB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AC96B8-1F96-0145-9832-7CC0A5E20208}"/>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368170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E2D01-709E-4F4E-8C24-278930A73A97}"/>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CFC79-A23D-D243-A308-EF3219C70A6D}"/>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9FC20D-63AE-6947-A136-593114B092B8}"/>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5" name="Footer Placeholder 4">
            <a:extLst>
              <a:ext uri="{FF2B5EF4-FFF2-40B4-BE49-F238E27FC236}">
                <a16:creationId xmlns:a16="http://schemas.microsoft.com/office/drawing/2014/main" id="{56EFBD5D-1F9E-594D-9157-706CEC2EB4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59072C-2E64-6B47-A24D-3EF845EE733B}"/>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3971460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48BDA8-941E-1142-8AA8-FCCE3F636E8D}"/>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3" name="Footer Placeholder 2">
            <a:extLst>
              <a:ext uri="{FF2B5EF4-FFF2-40B4-BE49-F238E27FC236}">
                <a16:creationId xmlns:a16="http://schemas.microsoft.com/office/drawing/2014/main" id="{5FFBDF79-AA6E-CA49-8CC8-75AFD04332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2D2A1B-8FB0-7646-AE30-D2C2B21851C2}"/>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14760474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5140-7455-1847-A9AC-20FB2048FDDB}"/>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447483-EF1C-1241-85D4-05901BC4F0DA}"/>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0D2531-1422-0C46-BC30-13FCD10E92BD}"/>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3E6B60-9169-C147-9303-7BE01D6F0110}"/>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6" name="Footer Placeholder 5">
            <a:extLst>
              <a:ext uri="{FF2B5EF4-FFF2-40B4-BE49-F238E27FC236}">
                <a16:creationId xmlns:a16="http://schemas.microsoft.com/office/drawing/2014/main" id="{53FA4F3C-B10D-8D46-A8AA-3C75907D6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907ED-B9B9-D74B-B1FE-6A1662473C9A}"/>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263473890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A86C7-240A-874C-9C23-14490E34A035}"/>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ABDB46-285E-DF44-885C-5AAFCD326ED0}"/>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4867E8-3508-214C-93A4-1E0CF8B9B24D}"/>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6146CCF-9085-304A-BA99-3CA73513DC1E}"/>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6" name="Footer Placeholder 5">
            <a:extLst>
              <a:ext uri="{FF2B5EF4-FFF2-40B4-BE49-F238E27FC236}">
                <a16:creationId xmlns:a16="http://schemas.microsoft.com/office/drawing/2014/main" id="{BC98009A-773B-2642-8998-CA59B10D7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65770D-E966-A348-95FA-3AA38C5E871F}"/>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21778509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3F1B-7CD1-BC40-B811-A29F2673F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6B766E-A7C1-0547-AB34-6FE377A929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ED504-818D-6F46-BCE2-F70932F269E3}"/>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5" name="Footer Placeholder 4">
            <a:extLst>
              <a:ext uri="{FF2B5EF4-FFF2-40B4-BE49-F238E27FC236}">
                <a16:creationId xmlns:a16="http://schemas.microsoft.com/office/drawing/2014/main" id="{2D5E02D7-1360-4243-BAD1-C4F1CD732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6DB69B-4143-3B45-A57E-3472DD937888}"/>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37022630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10561-F0B9-1C4A-9A8D-017009B42733}"/>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45745-E5A9-F145-B2E9-04AED697467E}"/>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A50AB-FC34-5D48-A752-DC6BFDBAD4ED}"/>
              </a:ext>
            </a:extLst>
          </p:cNvPr>
          <p:cNvSpPr>
            <a:spLocks noGrp="1"/>
          </p:cNvSpPr>
          <p:nvPr>
            <p:ph type="dt" sz="half" idx="10"/>
          </p:nvPr>
        </p:nvSpPr>
        <p:spPr/>
        <p:txBody>
          <a:bodyPr/>
          <a:lstStyle/>
          <a:p>
            <a:fld id="{AF4A7AA1-D6BA-F943-8AF5-62D63E5DDC5E}" type="datetimeFigureOut">
              <a:rPr lang="en-US" smtClean="0"/>
              <a:t>10/29/2021</a:t>
            </a:fld>
            <a:endParaRPr lang="en-US"/>
          </a:p>
        </p:txBody>
      </p:sp>
      <p:sp>
        <p:nvSpPr>
          <p:cNvPr id="5" name="Footer Placeholder 4">
            <a:extLst>
              <a:ext uri="{FF2B5EF4-FFF2-40B4-BE49-F238E27FC236}">
                <a16:creationId xmlns:a16="http://schemas.microsoft.com/office/drawing/2014/main" id="{EAC1098C-0EE2-4F4B-BC53-B2877A406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B378FB-21D1-9D44-B3DD-0FDBB8E62134}"/>
              </a:ext>
            </a:extLst>
          </p:cNvPr>
          <p:cNvSpPr>
            <a:spLocks noGrp="1"/>
          </p:cNvSpPr>
          <p:nvPr>
            <p:ph type="sldNum" sz="quarter" idx="12"/>
          </p:nvPr>
        </p:nvSpPr>
        <p:spPr/>
        <p:txBody>
          <a:bodyPr/>
          <a:lstStyle/>
          <a:p>
            <a:fld id="{3A0FEFF0-FAAE-8844-8FD4-94D108975F9A}" type="slidenum">
              <a:rPr lang="en-US" smtClean="0"/>
              <a:t>‹#›</a:t>
            </a:fld>
            <a:endParaRPr lang="en-US"/>
          </a:p>
        </p:txBody>
      </p:sp>
    </p:spTree>
    <p:extLst>
      <p:ext uri="{BB962C8B-B14F-4D97-AF65-F5344CB8AC3E}">
        <p14:creationId xmlns:p14="http://schemas.microsoft.com/office/powerpoint/2010/main" val="40324379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C94A-8DF5-E849-AAA2-61B4C1E9DE35}"/>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4A4C0-554B-B443-8CFC-12E927E96EBB}"/>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8E43D1-D82C-014C-8949-C8C99BB57DFA}"/>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5" name="Footer Placeholder 4">
            <a:extLst>
              <a:ext uri="{FF2B5EF4-FFF2-40B4-BE49-F238E27FC236}">
                <a16:creationId xmlns:a16="http://schemas.microsoft.com/office/drawing/2014/main" id="{CFFE75AE-E0CC-8644-9511-90F6D9A6D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9378B-AB59-F040-AD70-1DAA04D5B311}"/>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37618990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47F1-D869-0746-B792-969ABDE64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A1163-E3CF-0F40-AC08-746A0C7C7D2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8DC0A6-0EBF-8343-880E-DDD1213E2579}"/>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5" name="Footer Placeholder 4">
            <a:extLst>
              <a:ext uri="{FF2B5EF4-FFF2-40B4-BE49-F238E27FC236}">
                <a16:creationId xmlns:a16="http://schemas.microsoft.com/office/drawing/2014/main" id="{B90D0CC8-D0BE-CA43-9EF2-0DE0368EE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86836-A89A-E24C-ADB1-8663EFD3494E}"/>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38319210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80506-31FA-FC45-8485-A796ABD46D81}"/>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C23F96-B32D-5147-B416-4E2905BD9C6E}"/>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09DF60-4946-1E40-9FD0-B7A0D800ACC4}"/>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5" name="Footer Placeholder 4">
            <a:extLst>
              <a:ext uri="{FF2B5EF4-FFF2-40B4-BE49-F238E27FC236}">
                <a16:creationId xmlns:a16="http://schemas.microsoft.com/office/drawing/2014/main" id="{720B52F7-74C8-E644-9FE5-00EAEB24B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1B438-B241-D940-8825-9CE7CD87E9DC}"/>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7898946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32A3A-87F6-E44C-804B-AD3C41AA4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48D84-A8A9-9F43-805E-5F915886DD75}"/>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42FE5B-A200-664F-9F67-553DC8E0B3CF}"/>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926AB-DD65-DC48-8E52-FBA7A36096ED}"/>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6" name="Footer Placeholder 5">
            <a:extLst>
              <a:ext uri="{FF2B5EF4-FFF2-40B4-BE49-F238E27FC236}">
                <a16:creationId xmlns:a16="http://schemas.microsoft.com/office/drawing/2014/main" id="{01EC10A4-0D4C-194A-8BA9-22C9B4A76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D9FD7-19BF-4E45-830A-A163186559D7}"/>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26425138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20702-91FD-CB40-9BC9-C8A41CE437FF}"/>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7B3E424-DD93-C845-9A9B-82E2F6388224}"/>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5A51C25-6B86-0947-8925-AF5055265145}"/>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2BF541-4185-D547-A0CA-032CA3E9EDAB}"/>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880E64-6F78-CD40-9507-D90A377D5F83}"/>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26CFF1-6B9A-104A-B715-F322D187E8EA}"/>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8" name="Footer Placeholder 7">
            <a:extLst>
              <a:ext uri="{FF2B5EF4-FFF2-40B4-BE49-F238E27FC236}">
                <a16:creationId xmlns:a16="http://schemas.microsoft.com/office/drawing/2014/main" id="{6856A5E9-FC18-D54D-B924-0E19AE03D4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A5A957-3B1A-C34C-BA36-93311B1C683E}"/>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397163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ECCC-C256-204E-BC03-32927CB976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D42C8F-FF75-6A49-A965-50D6F5D2D0DC}"/>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46B8C4-8EC0-E842-A6FA-0CE2FEFA4175}"/>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90A82-ED2A-9242-B930-E18D362B0DB6}"/>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6" name="Footer Placeholder 5">
            <a:extLst>
              <a:ext uri="{FF2B5EF4-FFF2-40B4-BE49-F238E27FC236}">
                <a16:creationId xmlns:a16="http://schemas.microsoft.com/office/drawing/2014/main" id="{4570B2AE-BF0E-D245-8D21-1B7BE5089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968B8-5EE3-AB44-B014-76AD74793BC3}"/>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12091584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4576-E6AE-BF4F-B8AC-9D013C8238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3B6C38-C656-BF45-8F11-E99E4358F411}"/>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4" name="Footer Placeholder 3">
            <a:extLst>
              <a:ext uri="{FF2B5EF4-FFF2-40B4-BE49-F238E27FC236}">
                <a16:creationId xmlns:a16="http://schemas.microsoft.com/office/drawing/2014/main" id="{B9C47AC6-3BD3-C849-ADE2-20B326C629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20F1B6-691A-5445-9A2A-1C6E7F3D3240}"/>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31201553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DC7135-A340-B247-B2D3-8F4C43DDF4D2}"/>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3" name="Footer Placeholder 2">
            <a:extLst>
              <a:ext uri="{FF2B5EF4-FFF2-40B4-BE49-F238E27FC236}">
                <a16:creationId xmlns:a16="http://schemas.microsoft.com/office/drawing/2014/main" id="{A341FEE3-15B2-AB47-B947-8C94CD0DA0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BF6157-61D4-5C49-B628-D59B95C7C651}"/>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36230570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45B0-8E04-0947-9688-7B80D502AD30}"/>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34C99C-BC08-BD4F-9A4C-247A3470BC5D}"/>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E06EC9-DB03-274A-9DB8-DEDA792423B5}"/>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E4FD33-D460-5C46-AE60-04ED3C7A6AE1}"/>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6" name="Footer Placeholder 5">
            <a:extLst>
              <a:ext uri="{FF2B5EF4-FFF2-40B4-BE49-F238E27FC236}">
                <a16:creationId xmlns:a16="http://schemas.microsoft.com/office/drawing/2014/main" id="{26B1F9E9-696E-064D-9B95-30574C867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41B97-938F-DF4B-97B8-65EFDD2B6733}"/>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18752611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0BFA9-6AE2-B34D-B70F-15FE66A036FA}"/>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133A22-ADA7-BB4E-B33E-9F31D347AF6B}"/>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7B1BD-9A7C-CD43-9731-AA53F55700DD}"/>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311C7F-5110-3143-BBD9-C397F434224D}"/>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6" name="Footer Placeholder 5">
            <a:extLst>
              <a:ext uri="{FF2B5EF4-FFF2-40B4-BE49-F238E27FC236}">
                <a16:creationId xmlns:a16="http://schemas.microsoft.com/office/drawing/2014/main" id="{93483535-8FA1-B642-B95D-64473D8ED2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788C22-A21A-EE46-86A3-3D9B3AE912B5}"/>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348276356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F8C9-9FAE-DF47-BFE3-FE36FBB78F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7C561F-538D-A34D-84FF-17C146CB15F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978A5-A51D-3E48-BEDE-429E9AD9186C}"/>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5" name="Footer Placeholder 4">
            <a:extLst>
              <a:ext uri="{FF2B5EF4-FFF2-40B4-BE49-F238E27FC236}">
                <a16:creationId xmlns:a16="http://schemas.microsoft.com/office/drawing/2014/main" id="{EE633A33-678C-1C43-BFA4-10EFFA6D5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E4073D-2D4A-0C48-B8B1-8A0B3675438C}"/>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34172880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D0F610-623D-AE4A-8CDA-7F6796B0F531}"/>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77B0F6-45A6-4149-A0F6-CDAD8BC8459A}"/>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3842C-66A9-A040-B66A-69C8EE98E2CC}"/>
              </a:ext>
            </a:extLst>
          </p:cNvPr>
          <p:cNvSpPr>
            <a:spLocks noGrp="1"/>
          </p:cNvSpPr>
          <p:nvPr>
            <p:ph type="dt" sz="half" idx="10"/>
          </p:nvPr>
        </p:nvSpPr>
        <p:spPr/>
        <p:txBody>
          <a:bodyPr/>
          <a:lstStyle/>
          <a:p>
            <a:fld id="{1E0B34F9-92BD-9B48-A395-02F576BFCB9A}" type="datetimeFigureOut">
              <a:rPr lang="en-US" smtClean="0"/>
              <a:t>10/29/2021</a:t>
            </a:fld>
            <a:endParaRPr lang="en-US"/>
          </a:p>
        </p:txBody>
      </p:sp>
      <p:sp>
        <p:nvSpPr>
          <p:cNvPr id="5" name="Footer Placeholder 4">
            <a:extLst>
              <a:ext uri="{FF2B5EF4-FFF2-40B4-BE49-F238E27FC236}">
                <a16:creationId xmlns:a16="http://schemas.microsoft.com/office/drawing/2014/main" id="{7024B4F3-A8AC-3441-8227-3F38C91A88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4806D-C954-2440-A585-64F1663C4789}"/>
              </a:ext>
            </a:extLst>
          </p:cNvPr>
          <p:cNvSpPr>
            <a:spLocks noGrp="1"/>
          </p:cNvSpPr>
          <p:nvPr>
            <p:ph type="sldNum" sz="quarter" idx="12"/>
          </p:nvPr>
        </p:nvSpPr>
        <p:spPr/>
        <p:txBody>
          <a:bodyPr/>
          <a:lstStyle/>
          <a:p>
            <a:fld id="{D331C962-9FFF-3F4C-9798-A0F543E4B1A0}" type="slidenum">
              <a:rPr lang="en-US" smtClean="0"/>
              <a:t>‹#›</a:t>
            </a:fld>
            <a:endParaRPr lang="en-US"/>
          </a:p>
        </p:txBody>
      </p:sp>
    </p:spTree>
    <p:extLst>
      <p:ext uri="{BB962C8B-B14F-4D97-AF65-F5344CB8AC3E}">
        <p14:creationId xmlns:p14="http://schemas.microsoft.com/office/powerpoint/2010/main" val="2554314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52A73-E8F4-6842-8F23-2246874205BA}"/>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FE1668-792E-F34D-9EC7-718C8C8FC3F1}"/>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D4D9B5-E3D4-6E44-BEBB-4C41DAA20C5F}"/>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975131-9001-1A45-984D-44EB6D997599}"/>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04993C-56C4-1D44-85FA-6F05BB346D5F}"/>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D06638-DA46-D243-A06C-AAA1748E02B4}"/>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8" name="Footer Placeholder 7">
            <a:extLst>
              <a:ext uri="{FF2B5EF4-FFF2-40B4-BE49-F238E27FC236}">
                <a16:creationId xmlns:a16="http://schemas.microsoft.com/office/drawing/2014/main" id="{5C619D6B-EDEB-934F-B886-A6ACD643EB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B9393A-FE26-794E-99A5-CE3B24563411}"/>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3021628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136E-FA1A-A549-A57A-A8E6A34C74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FD727B-F029-C74E-8684-5EFFB256B382}"/>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4" name="Footer Placeholder 3">
            <a:extLst>
              <a:ext uri="{FF2B5EF4-FFF2-40B4-BE49-F238E27FC236}">
                <a16:creationId xmlns:a16="http://schemas.microsoft.com/office/drawing/2014/main" id="{FA9880A7-F945-CE4D-8D45-C14395DF2D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2B893-D2FE-C14E-A55C-D53C7969CE08}"/>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4100778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ED6A27-5A1B-7E46-A4AA-1B8FE46CD3C8}"/>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3" name="Footer Placeholder 2">
            <a:extLst>
              <a:ext uri="{FF2B5EF4-FFF2-40B4-BE49-F238E27FC236}">
                <a16:creationId xmlns:a16="http://schemas.microsoft.com/office/drawing/2014/main" id="{8C685263-9C5A-2A47-B768-B1B3E8C0AB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5DF2B9-02F6-144D-A447-140C7CFE9E0B}"/>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4187335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AE36-EB3F-7344-B43C-87BDDBE844B0}"/>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27A1BC-A2EF-AD4A-98AF-C1596FB05F1E}"/>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9E65C5-409C-EA46-919E-4ED7233CD7DC}"/>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C9A80D-0616-0A43-BC57-6DF7700E389E}"/>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6" name="Footer Placeholder 5">
            <a:extLst>
              <a:ext uri="{FF2B5EF4-FFF2-40B4-BE49-F238E27FC236}">
                <a16:creationId xmlns:a16="http://schemas.microsoft.com/office/drawing/2014/main" id="{4C70AC85-7BB9-9D44-9468-F65E141801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945B8B-728B-F64F-B76D-B15B79BD63A6}"/>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227357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20B0C-8F91-B54D-AC07-9767944A5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0C8D06-834F-C24E-BD3C-9B00F5BB567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CA7B5F-4410-4442-A5D9-AA76A80E6C3B}"/>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5" name="Footer Placeholder 4">
            <a:extLst>
              <a:ext uri="{FF2B5EF4-FFF2-40B4-BE49-F238E27FC236}">
                <a16:creationId xmlns:a16="http://schemas.microsoft.com/office/drawing/2014/main" id="{6ED29CA2-EA88-F243-9102-9071716B4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2B11D-15CE-FD4C-829A-3804733423C1}"/>
              </a:ext>
            </a:extLst>
          </p:cNvPr>
          <p:cNvSpPr>
            <a:spLocks noGrp="1"/>
          </p:cNvSpPr>
          <p:nvPr>
            <p:ph type="sldNum" sz="quarter" idx="12"/>
          </p:nvPr>
        </p:nvSpPr>
        <p:spPr/>
        <p:txBody>
          <a:bodyPr/>
          <a:lstStyle/>
          <a:p>
            <a:fld id="{40A39574-7472-6D49-9758-CC9259DE629C}" type="slidenum">
              <a:rPr lang="en-US" smtClean="0"/>
              <a:t>‹#›</a:t>
            </a:fld>
            <a:endParaRPr lang="en-US"/>
          </a:p>
        </p:txBody>
      </p:sp>
      <p:pic>
        <p:nvPicPr>
          <p:cNvPr id="8" name="Picture 7">
            <a:extLst>
              <a:ext uri="{FF2B5EF4-FFF2-40B4-BE49-F238E27FC236}">
                <a16:creationId xmlns:a16="http://schemas.microsoft.com/office/drawing/2014/main" id="{AB7AFD9D-66CF-464F-86F3-9546462D84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4064279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AD322-6D00-E641-88D6-C5E9381CEEC6}"/>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767353-064F-7B4B-956F-240F599C400A}"/>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A12F57-8E42-FB4E-A1D5-E2C9DD1693C3}"/>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AA620-9058-D54F-95BE-03205557AD90}"/>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6" name="Footer Placeholder 5">
            <a:extLst>
              <a:ext uri="{FF2B5EF4-FFF2-40B4-BE49-F238E27FC236}">
                <a16:creationId xmlns:a16="http://schemas.microsoft.com/office/drawing/2014/main" id="{D528204E-6324-4D4E-981E-A455EBC8C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804640-1246-4041-9C24-3EFCD8B2EE7E}"/>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2180402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4E3EF-9618-2049-B49B-19CF7A9FD9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69A82E-DF94-2C4B-A666-D460D116BB5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65AAD-26C6-CB44-9CC5-76D0789CA157}"/>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5" name="Footer Placeholder 4">
            <a:extLst>
              <a:ext uri="{FF2B5EF4-FFF2-40B4-BE49-F238E27FC236}">
                <a16:creationId xmlns:a16="http://schemas.microsoft.com/office/drawing/2014/main" id="{CA96DC9B-43F1-024E-B096-03C36FB84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3EF3A-F3E5-8C4E-8335-47BD94E5E1CE}"/>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4236684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AEAE7-8CFA-0A4A-9DB5-EE3D69027A16}"/>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66727D-A923-FF45-8942-54D5AACE436B}"/>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CAEE92-914B-B940-A074-43D3FE48737B}"/>
              </a:ext>
            </a:extLst>
          </p:cNvPr>
          <p:cNvSpPr>
            <a:spLocks noGrp="1"/>
          </p:cNvSpPr>
          <p:nvPr>
            <p:ph type="dt" sz="half" idx="10"/>
          </p:nvPr>
        </p:nvSpPr>
        <p:spPr/>
        <p:txBody>
          <a:bodyPr/>
          <a:lstStyle/>
          <a:p>
            <a:fld id="{B86D3738-7E08-B645-BCCB-BC51E748FDA6}" type="datetimeFigureOut">
              <a:rPr lang="en-US" smtClean="0"/>
              <a:t>10/29/2021</a:t>
            </a:fld>
            <a:endParaRPr lang="en-US"/>
          </a:p>
        </p:txBody>
      </p:sp>
      <p:sp>
        <p:nvSpPr>
          <p:cNvPr id="5" name="Footer Placeholder 4">
            <a:extLst>
              <a:ext uri="{FF2B5EF4-FFF2-40B4-BE49-F238E27FC236}">
                <a16:creationId xmlns:a16="http://schemas.microsoft.com/office/drawing/2014/main" id="{6973A114-8493-5445-A767-99B363A96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A8B7B0-1C69-E340-8CF6-E620313CAA3F}"/>
              </a:ext>
            </a:extLst>
          </p:cNvPr>
          <p:cNvSpPr>
            <a:spLocks noGrp="1"/>
          </p:cNvSpPr>
          <p:nvPr>
            <p:ph type="sldNum" sz="quarter" idx="12"/>
          </p:nvPr>
        </p:nvSpPr>
        <p:spPr/>
        <p:txBody>
          <a:bodyPr/>
          <a:lstStyle/>
          <a:p>
            <a:fld id="{11F71A21-5F93-7E46-B864-0DB927C240EE}" type="slidenum">
              <a:rPr lang="en-US" smtClean="0"/>
              <a:t>‹#›</a:t>
            </a:fld>
            <a:endParaRPr lang="en-US"/>
          </a:p>
        </p:txBody>
      </p:sp>
    </p:spTree>
    <p:extLst>
      <p:ext uri="{BB962C8B-B14F-4D97-AF65-F5344CB8AC3E}">
        <p14:creationId xmlns:p14="http://schemas.microsoft.com/office/powerpoint/2010/main" val="1477515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AE09-75C7-A840-88FB-06B180D0338A}"/>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B8E174-2500-AD48-ADF3-BF17BE270B4A}"/>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B81791-69C5-4340-B850-AA5F82E83F14}"/>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5" name="Footer Placeholder 4">
            <a:extLst>
              <a:ext uri="{FF2B5EF4-FFF2-40B4-BE49-F238E27FC236}">
                <a16:creationId xmlns:a16="http://schemas.microsoft.com/office/drawing/2014/main" id="{AFCBA26B-51D2-9B41-9F97-FF776910B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952EF-F6AF-8B4D-8E6D-CFB21C267648}"/>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3608274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EE1AF-986B-AE41-82E2-CC6647C91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ED4AD-E7AB-3F45-B302-3C52303625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4882F-4D8C-5C4C-9B33-5D4AE485329C}"/>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5" name="Footer Placeholder 4">
            <a:extLst>
              <a:ext uri="{FF2B5EF4-FFF2-40B4-BE49-F238E27FC236}">
                <a16:creationId xmlns:a16="http://schemas.microsoft.com/office/drawing/2014/main" id="{376B51AC-31A9-CA41-9B14-C3FCAB961B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40742E-D1B7-9A44-8707-1BE6AFD54102}"/>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3399467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C396-5F25-3145-B410-FA128D7A67A9}"/>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3ADB0A-73D5-D643-AAB8-8C060FDD8A98}"/>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B0D245-0748-F14E-86D8-2D5BF9C4218A}"/>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5" name="Footer Placeholder 4">
            <a:extLst>
              <a:ext uri="{FF2B5EF4-FFF2-40B4-BE49-F238E27FC236}">
                <a16:creationId xmlns:a16="http://schemas.microsoft.com/office/drawing/2014/main" id="{6FAB9944-716D-2E4E-9EA0-7C910A79B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DBCF1-E3A6-D542-988D-57D40E169281}"/>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2226214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50415-6CBC-7A42-A2BF-C28EDB5DC3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E7060-CD65-9E40-A933-42775B65B906}"/>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CC94D-1A10-0844-A2F6-DCFA616F6087}"/>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81CCAC-6FEF-A847-B863-66DC68BE2105}"/>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6" name="Footer Placeholder 5">
            <a:extLst>
              <a:ext uri="{FF2B5EF4-FFF2-40B4-BE49-F238E27FC236}">
                <a16:creationId xmlns:a16="http://schemas.microsoft.com/office/drawing/2014/main" id="{7973186B-3C62-2941-9616-DBC249497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753465-67FC-9E41-B807-76336A0494D7}"/>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3739848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085A4-6C7F-4F46-80E6-E741697EC209}"/>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06AA6C-87D4-EC41-8130-EB30C355B6BA}"/>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9E0BD-31BC-7748-B673-DC622C452489}"/>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69F966-9963-8447-BFFA-4EEC6BCC921E}"/>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B76173C-DDBC-4C40-891B-AB201D1B621A}"/>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3DFECE-B27D-0F43-A117-CA6E5696FFD5}"/>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8" name="Footer Placeholder 7">
            <a:extLst>
              <a:ext uri="{FF2B5EF4-FFF2-40B4-BE49-F238E27FC236}">
                <a16:creationId xmlns:a16="http://schemas.microsoft.com/office/drawing/2014/main" id="{049815FE-7237-4E49-B8CE-390B386BC4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5ED8E4-C48E-FB4B-A81F-28D149197DE1}"/>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36759704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2D22C-D412-1144-ABE9-33058B1553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655E71-7BCC-114D-B875-F43FED28828E}"/>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4" name="Footer Placeholder 3">
            <a:extLst>
              <a:ext uri="{FF2B5EF4-FFF2-40B4-BE49-F238E27FC236}">
                <a16:creationId xmlns:a16="http://schemas.microsoft.com/office/drawing/2014/main" id="{8C4E1A18-EB0C-3B40-B7A1-FEF4CA0539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CD05FA-6D54-6544-B22B-63EE75E57787}"/>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4043852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82BD6-B90C-0149-83D3-359D7D884381}"/>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3" name="Footer Placeholder 2">
            <a:extLst>
              <a:ext uri="{FF2B5EF4-FFF2-40B4-BE49-F238E27FC236}">
                <a16:creationId xmlns:a16="http://schemas.microsoft.com/office/drawing/2014/main" id="{D7E33CBF-8222-5242-957B-69E857055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99AA64-D564-A64F-BF6F-1CF800954C0C}"/>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170961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F2B97-4F35-6F48-AB55-3486663DDE77}"/>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2BA346-3D23-CC4F-B660-259937812B5E}"/>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CDF13B9-B886-374C-A97F-3897D488534F}"/>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5" name="Footer Placeholder 4">
            <a:extLst>
              <a:ext uri="{FF2B5EF4-FFF2-40B4-BE49-F238E27FC236}">
                <a16:creationId xmlns:a16="http://schemas.microsoft.com/office/drawing/2014/main" id="{21506FE7-2174-2B43-8AE7-3FFB5D579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0778F-D9F9-8F42-80A0-C15F6398F8A6}"/>
              </a:ext>
            </a:extLst>
          </p:cNvPr>
          <p:cNvSpPr>
            <a:spLocks noGrp="1"/>
          </p:cNvSpPr>
          <p:nvPr>
            <p:ph type="sldNum" sz="quarter" idx="12"/>
          </p:nvPr>
        </p:nvSpPr>
        <p:spPr/>
        <p:txBody>
          <a:bodyPr/>
          <a:lstStyle/>
          <a:p>
            <a:fld id="{40A39574-7472-6D49-9758-CC9259DE629C}" type="slidenum">
              <a:rPr lang="en-US" smtClean="0"/>
              <a:t>‹#›</a:t>
            </a:fld>
            <a:endParaRPr lang="en-US"/>
          </a:p>
        </p:txBody>
      </p:sp>
      <p:pic>
        <p:nvPicPr>
          <p:cNvPr id="8" name="Picture 7">
            <a:extLst>
              <a:ext uri="{FF2B5EF4-FFF2-40B4-BE49-F238E27FC236}">
                <a16:creationId xmlns:a16="http://schemas.microsoft.com/office/drawing/2014/main" id="{67E6C18D-65FB-AB48-961D-A521E209F3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78793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2CC5-843A-D141-BB05-E29BF497D9BB}"/>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BB125C-880C-4A41-9FA5-6CF9FE7BB618}"/>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F5ABCB-612C-3E4D-BFA8-2DB4B3C33F21}"/>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31388E-0734-DA42-8409-51B19E628F90}"/>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6" name="Footer Placeholder 5">
            <a:extLst>
              <a:ext uri="{FF2B5EF4-FFF2-40B4-BE49-F238E27FC236}">
                <a16:creationId xmlns:a16="http://schemas.microsoft.com/office/drawing/2014/main" id="{F8D7306F-EE1B-3444-AB02-AE8D830F51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F4AB8-FF06-DD49-B02C-E42FD8A96B06}"/>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1208723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5F074-B147-364B-B7A4-91F60C9E3F00}"/>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964D50-A07D-4541-A640-91CA0F86AD9B}"/>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D3844C-F86C-9C4E-93A4-63453DA484E5}"/>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BFF4AE-A37B-8248-90D1-78FDE53693DD}"/>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6" name="Footer Placeholder 5">
            <a:extLst>
              <a:ext uri="{FF2B5EF4-FFF2-40B4-BE49-F238E27FC236}">
                <a16:creationId xmlns:a16="http://schemas.microsoft.com/office/drawing/2014/main" id="{70675343-A7CF-8D47-A6EF-664E7BD4FA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F12B9F-4984-5A43-98F4-BD972D3EC93B}"/>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4260627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6D45E-E0B3-9443-9AB6-6BEDC33CD4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9F1F1B-9703-3941-BCD6-40202B9EF9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00D239-0891-DB41-8AF4-BC59B274F709}"/>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5" name="Footer Placeholder 4">
            <a:extLst>
              <a:ext uri="{FF2B5EF4-FFF2-40B4-BE49-F238E27FC236}">
                <a16:creationId xmlns:a16="http://schemas.microsoft.com/office/drawing/2014/main" id="{6846A578-97EE-684C-931A-ADF5506E13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C6F8C-1029-014A-A27B-81B6CD0E7E08}"/>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2540291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7B09BF-6655-C346-A8E8-9310E867CA46}"/>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B17469-735B-E14B-A631-0EB901BB25F5}"/>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346114-28AB-0144-A3B6-653AF3B27123}"/>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5" name="Footer Placeholder 4">
            <a:extLst>
              <a:ext uri="{FF2B5EF4-FFF2-40B4-BE49-F238E27FC236}">
                <a16:creationId xmlns:a16="http://schemas.microsoft.com/office/drawing/2014/main" id="{07C3372B-D16A-1242-A7BC-1D4A29AAA0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69176-BA56-EC42-B66E-939AE2E687BA}"/>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746685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BFA30-3502-8447-95FD-336014DE36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F01E7A-4B77-0E43-BF0D-B4587BFEC87F}"/>
              </a:ext>
            </a:extLst>
          </p:cNvPr>
          <p:cNvSpPr>
            <a:spLocks noGrp="1"/>
          </p:cNvSpPr>
          <p:nvPr>
            <p:ph type="dt" sz="half" idx="10"/>
          </p:nvPr>
        </p:nvSpPr>
        <p:spPr/>
        <p:txBody>
          <a:bodyPr/>
          <a:lstStyle/>
          <a:p>
            <a:fld id="{5D962574-996F-B642-9C45-3626A56997F8}" type="datetimeFigureOut">
              <a:rPr lang="en-US" smtClean="0"/>
              <a:t>10/29/2021</a:t>
            </a:fld>
            <a:endParaRPr lang="en-US"/>
          </a:p>
        </p:txBody>
      </p:sp>
      <p:sp>
        <p:nvSpPr>
          <p:cNvPr id="4" name="Footer Placeholder 3">
            <a:extLst>
              <a:ext uri="{FF2B5EF4-FFF2-40B4-BE49-F238E27FC236}">
                <a16:creationId xmlns:a16="http://schemas.microsoft.com/office/drawing/2014/main" id="{B4737C66-EB85-2E48-B84A-7FF96596A1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AA1A7F-DAC4-AF4D-94E4-E8E1ACF1A86F}"/>
              </a:ext>
            </a:extLst>
          </p:cNvPr>
          <p:cNvSpPr>
            <a:spLocks noGrp="1"/>
          </p:cNvSpPr>
          <p:nvPr>
            <p:ph type="sldNum" sz="quarter" idx="12"/>
          </p:nvPr>
        </p:nvSpPr>
        <p:spPr/>
        <p:txBody>
          <a:bodyPr/>
          <a:lstStyle/>
          <a:p>
            <a:fld id="{1511594C-E4C6-AD44-9D3C-69FCC84BFFEC}" type="slidenum">
              <a:rPr lang="en-US" smtClean="0"/>
              <a:t>‹#›</a:t>
            </a:fld>
            <a:endParaRPr lang="en-US"/>
          </a:p>
        </p:txBody>
      </p:sp>
    </p:spTree>
    <p:extLst>
      <p:ext uri="{BB962C8B-B14F-4D97-AF65-F5344CB8AC3E}">
        <p14:creationId xmlns:p14="http://schemas.microsoft.com/office/powerpoint/2010/main" val="34191840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584A-2F17-E940-B445-A57A2A558DC9}"/>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A5BF8-6EB0-F041-95A7-480374A52D20}"/>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2640E4-80F8-B045-B564-F70AD9CE0A9C}"/>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5" name="Footer Placeholder 4">
            <a:extLst>
              <a:ext uri="{FF2B5EF4-FFF2-40B4-BE49-F238E27FC236}">
                <a16:creationId xmlns:a16="http://schemas.microsoft.com/office/drawing/2014/main" id="{219755EE-CF51-8F4E-91C8-C99288FD2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4F1285-B321-BB4C-A51C-FB00F2EEE368}"/>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4011075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14B9-DD37-1740-8CBF-8B1BE894F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773E91-DC92-D440-AE7D-2ECCB4C360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AC34F-3340-DD45-847B-3D975943B9A9}"/>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5" name="Footer Placeholder 4">
            <a:extLst>
              <a:ext uri="{FF2B5EF4-FFF2-40B4-BE49-F238E27FC236}">
                <a16:creationId xmlns:a16="http://schemas.microsoft.com/office/drawing/2014/main" id="{89126007-C33A-1D42-B8C0-E9CF5A475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01CA7-6602-8741-83B9-40459240FDB0}"/>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2505141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50D0-3FF7-DA40-96F9-EF751284B940}"/>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B50A3-9769-4C40-BC9C-E855A8ED8D32}"/>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AC0311B-9EEF-D649-92B1-D83F23A96BC3}"/>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5" name="Footer Placeholder 4">
            <a:extLst>
              <a:ext uri="{FF2B5EF4-FFF2-40B4-BE49-F238E27FC236}">
                <a16:creationId xmlns:a16="http://schemas.microsoft.com/office/drawing/2014/main" id="{48A712D6-C06F-D54D-9F00-417432EE4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20D42-05E7-A84F-BD3B-9E764877BD45}"/>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3978070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1144D-B875-FB45-8006-A7B3DE50B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8B2644-7458-2D41-A331-BF72CD916345}"/>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7CA05D-8041-A343-8C34-865FBADB1741}"/>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5F0732-B6AF-0147-8598-69B8F73B0F60}"/>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6" name="Footer Placeholder 5">
            <a:extLst>
              <a:ext uri="{FF2B5EF4-FFF2-40B4-BE49-F238E27FC236}">
                <a16:creationId xmlns:a16="http://schemas.microsoft.com/office/drawing/2014/main" id="{09AB1379-E628-0D47-84F6-FE8C6433E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7C54D-1BA4-8F4A-BE35-D837A1BDE4F3}"/>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25117118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0284-CCA7-2D4F-81F6-8DCE0C52089F}"/>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9C1EEE-E126-0240-B810-19D11F8B4F8D}"/>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ED4D4C7-A79C-DF40-BB5E-8C370EE85388}"/>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390BA-C3B5-C14B-A2BA-A76061DEDF21}"/>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CE9FA5-03B1-C444-8DE3-C0A7895225EF}"/>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906FD-37B6-454A-8943-226AEBEAEE65}"/>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8" name="Footer Placeholder 7">
            <a:extLst>
              <a:ext uri="{FF2B5EF4-FFF2-40B4-BE49-F238E27FC236}">
                <a16:creationId xmlns:a16="http://schemas.microsoft.com/office/drawing/2014/main" id="{73F38A9E-2D3A-9D47-B34A-755A91781B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D3C733-CC0A-9748-A621-4FEDA0A4384D}"/>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2951301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3FA3-AD92-D744-B429-A99E1D1D1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BD1F3B-49F2-7D46-9CFD-A80963F60C60}"/>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443AD-774A-D749-BD0F-B90594E768D7}"/>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2F39C1-8EEC-DB43-AF5A-A8B3F3AB1D64}"/>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6" name="Footer Placeholder 5">
            <a:extLst>
              <a:ext uri="{FF2B5EF4-FFF2-40B4-BE49-F238E27FC236}">
                <a16:creationId xmlns:a16="http://schemas.microsoft.com/office/drawing/2014/main" id="{193B389A-8567-6E4F-B2B7-2CC116E38F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09F8-CBB8-154D-B882-A1F8EB600D6F}"/>
              </a:ext>
            </a:extLst>
          </p:cNvPr>
          <p:cNvSpPr>
            <a:spLocks noGrp="1"/>
          </p:cNvSpPr>
          <p:nvPr>
            <p:ph type="sldNum" sz="quarter" idx="12"/>
          </p:nvPr>
        </p:nvSpPr>
        <p:spPr/>
        <p:txBody>
          <a:bodyPr/>
          <a:lstStyle/>
          <a:p>
            <a:fld id="{40A39574-7472-6D49-9758-CC9259DE629C}" type="slidenum">
              <a:rPr lang="en-US" smtClean="0"/>
              <a:t>‹#›</a:t>
            </a:fld>
            <a:endParaRPr lang="en-US"/>
          </a:p>
        </p:txBody>
      </p:sp>
      <p:pic>
        <p:nvPicPr>
          <p:cNvPr id="9" name="Picture 8">
            <a:extLst>
              <a:ext uri="{FF2B5EF4-FFF2-40B4-BE49-F238E27FC236}">
                <a16:creationId xmlns:a16="http://schemas.microsoft.com/office/drawing/2014/main" id="{F6AAECAD-73AC-D64E-9AB9-A905572B65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583233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E7C3C-DACE-6843-BAB5-762EB96510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C6193B-5D06-0F4E-AEF0-71DEC570060A}"/>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4" name="Footer Placeholder 3">
            <a:extLst>
              <a:ext uri="{FF2B5EF4-FFF2-40B4-BE49-F238E27FC236}">
                <a16:creationId xmlns:a16="http://schemas.microsoft.com/office/drawing/2014/main" id="{C3B624F5-EA73-5749-9B71-C0E6383CDA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051439-EFDD-304D-BEF8-99BCAB2EAEFD}"/>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3565350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92821-25BC-D249-A80D-FD0A19736458}"/>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3" name="Footer Placeholder 2">
            <a:extLst>
              <a:ext uri="{FF2B5EF4-FFF2-40B4-BE49-F238E27FC236}">
                <a16:creationId xmlns:a16="http://schemas.microsoft.com/office/drawing/2014/main" id="{18B07D5D-8066-F742-9BD4-864070C71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A34894-E895-DE4D-808E-74F53469B09F}"/>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2693584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9D15-1F35-1F45-A876-484677EEF826}"/>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66585-1EA4-F345-ABD9-7531288D4304}"/>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F9D4FD-2482-9444-8CE3-39BA7DBEC984}"/>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416B5B-86F4-B44F-9312-2B5926F59856}"/>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6" name="Footer Placeholder 5">
            <a:extLst>
              <a:ext uri="{FF2B5EF4-FFF2-40B4-BE49-F238E27FC236}">
                <a16:creationId xmlns:a16="http://schemas.microsoft.com/office/drawing/2014/main" id="{3D88DCE6-0613-C847-AA58-AE4E421DB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ECBB89-4DB7-F049-A1DB-95B37B296818}"/>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27477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6980E-0C36-F049-81EB-0C9138ACBBAB}"/>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4DC97-9FB1-E044-B9AD-26531E5359E8}"/>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85CE12-E0D4-2E4F-9586-3320D24400C5}"/>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42CDEF-03BC-4B41-8F5D-33226C534C4A}"/>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6" name="Footer Placeholder 5">
            <a:extLst>
              <a:ext uri="{FF2B5EF4-FFF2-40B4-BE49-F238E27FC236}">
                <a16:creationId xmlns:a16="http://schemas.microsoft.com/office/drawing/2014/main" id="{6EF98853-9B76-DF4D-86ED-9CA3467E36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2E58A-E4F3-A54B-9E74-862A57E4BA97}"/>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2004963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99418-CDE6-C846-B7B3-4F38E84577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2D9E2B-93A9-AE43-9E31-BD4769618D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22794-25EF-064E-B2BD-53A11E98C11D}"/>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5" name="Footer Placeholder 4">
            <a:extLst>
              <a:ext uri="{FF2B5EF4-FFF2-40B4-BE49-F238E27FC236}">
                <a16:creationId xmlns:a16="http://schemas.microsoft.com/office/drawing/2014/main" id="{12538FFE-B3C7-CA4E-8AB0-7CA8B8E3B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FE5482-8D6C-BE44-849B-98B77B4462F1}"/>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32170462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DD709-FFA2-0D4D-B5F6-06104ACDF2D3}"/>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18FA70-05B1-E544-8ABB-7D350CAB0806}"/>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2B1681-5E94-6140-B1AE-77497395A487}"/>
              </a:ext>
            </a:extLst>
          </p:cNvPr>
          <p:cNvSpPr>
            <a:spLocks noGrp="1"/>
          </p:cNvSpPr>
          <p:nvPr>
            <p:ph type="dt" sz="half" idx="10"/>
          </p:nvPr>
        </p:nvSpPr>
        <p:spPr/>
        <p:txBody>
          <a:bodyPr/>
          <a:lstStyle/>
          <a:p>
            <a:fld id="{85435179-5980-7C49-A464-C686F9FF1CC1}" type="datetimeFigureOut">
              <a:rPr lang="en-US" smtClean="0"/>
              <a:t>10/29/2021</a:t>
            </a:fld>
            <a:endParaRPr lang="en-US"/>
          </a:p>
        </p:txBody>
      </p:sp>
      <p:sp>
        <p:nvSpPr>
          <p:cNvPr id="5" name="Footer Placeholder 4">
            <a:extLst>
              <a:ext uri="{FF2B5EF4-FFF2-40B4-BE49-F238E27FC236}">
                <a16:creationId xmlns:a16="http://schemas.microsoft.com/office/drawing/2014/main" id="{4D6E0C3E-6D21-354D-9D91-AA2763FF8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73134C-B162-4742-99EC-891DCA273545}"/>
              </a:ext>
            </a:extLst>
          </p:cNvPr>
          <p:cNvSpPr>
            <a:spLocks noGrp="1"/>
          </p:cNvSpPr>
          <p:nvPr>
            <p:ph type="sldNum" sz="quarter" idx="12"/>
          </p:nvPr>
        </p:nvSpPr>
        <p:spPr/>
        <p:txBody>
          <a:bodyPr/>
          <a:lstStyle/>
          <a:p>
            <a:fld id="{C569E212-88AB-4F45-A495-EB7B1A657602}" type="slidenum">
              <a:rPr lang="en-US" smtClean="0"/>
              <a:t>‹#›</a:t>
            </a:fld>
            <a:endParaRPr lang="en-US"/>
          </a:p>
        </p:txBody>
      </p:sp>
    </p:spTree>
    <p:extLst>
      <p:ext uri="{BB962C8B-B14F-4D97-AF65-F5344CB8AC3E}">
        <p14:creationId xmlns:p14="http://schemas.microsoft.com/office/powerpoint/2010/main" val="36568903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8BF4-17F4-6B45-8817-7D5323E85006}"/>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B95F80-2639-0142-9BA5-607FBC695D70}"/>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225DA3-9DAF-2C4D-8136-6825A8000F66}"/>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5" name="Footer Placeholder 4">
            <a:extLst>
              <a:ext uri="{FF2B5EF4-FFF2-40B4-BE49-F238E27FC236}">
                <a16:creationId xmlns:a16="http://schemas.microsoft.com/office/drawing/2014/main" id="{167C1BFC-62CB-0049-BEE2-E193DD3EE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E6DC40-0991-8041-B159-9DA7D5C80D1C}"/>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3302444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1EA6-21BD-164E-9B4E-227EEB5357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1B899-FD14-0440-B8FE-94FCAB9A6F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E42DDA-B93A-C24B-84CA-10D70AE4ECE2}"/>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5" name="Footer Placeholder 4">
            <a:extLst>
              <a:ext uri="{FF2B5EF4-FFF2-40B4-BE49-F238E27FC236}">
                <a16:creationId xmlns:a16="http://schemas.microsoft.com/office/drawing/2014/main" id="{AA7A1D43-A840-3D4D-9217-65539EB5A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081B8A-0B99-784C-8870-3F96A9421EB0}"/>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2932613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E1F2D-CD44-3E4F-A71D-4A42E3724079}"/>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6206E5-6AA8-3C49-9DA3-88D2CA7B1282}"/>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D5CD241-23DD-C64A-9C73-204D0679AE65}"/>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5" name="Footer Placeholder 4">
            <a:extLst>
              <a:ext uri="{FF2B5EF4-FFF2-40B4-BE49-F238E27FC236}">
                <a16:creationId xmlns:a16="http://schemas.microsoft.com/office/drawing/2014/main" id="{3C13FB93-5F56-4A4E-953A-656165DAC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68934-7C87-3F43-983F-8B63E27AB6ED}"/>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37398476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D2483-0C78-724C-82D9-CF47DA59C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1BC26C-0F32-DE4F-B858-3188C378743E}"/>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FECE3-898B-124F-86CC-AC185731FFA0}"/>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46BECA-1573-4A49-B53D-061446B38F2B}"/>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6" name="Footer Placeholder 5">
            <a:extLst>
              <a:ext uri="{FF2B5EF4-FFF2-40B4-BE49-F238E27FC236}">
                <a16:creationId xmlns:a16="http://schemas.microsoft.com/office/drawing/2014/main" id="{65DE3B89-29DC-294F-8541-A3C5E452A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1195B1-0B8A-4348-963E-1E4C3B5E035B}"/>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158201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328C2-EB36-4344-86D7-887BB371527E}"/>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85D10-A42C-B347-B6FA-7D7B63C1CAB7}"/>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EDB2E1-8385-CF4B-B1E3-AFDA51556BE0}"/>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483AB7-7053-2A47-BABC-B8B9F6ACAFD4}"/>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AE6982E-8B96-ED48-A712-D49B7BAEF6F0}"/>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21945-BB7C-8B48-9E72-644884D1DBB9}"/>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8" name="Footer Placeholder 7">
            <a:extLst>
              <a:ext uri="{FF2B5EF4-FFF2-40B4-BE49-F238E27FC236}">
                <a16:creationId xmlns:a16="http://schemas.microsoft.com/office/drawing/2014/main" id="{89452003-739D-384B-B81A-49C40564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91EB81-0A04-014F-BE26-822D8B2BD3F4}"/>
              </a:ext>
            </a:extLst>
          </p:cNvPr>
          <p:cNvSpPr>
            <a:spLocks noGrp="1"/>
          </p:cNvSpPr>
          <p:nvPr>
            <p:ph type="sldNum" sz="quarter" idx="12"/>
          </p:nvPr>
        </p:nvSpPr>
        <p:spPr/>
        <p:txBody>
          <a:bodyPr/>
          <a:lstStyle/>
          <a:p>
            <a:fld id="{40A39574-7472-6D49-9758-CC9259DE629C}" type="slidenum">
              <a:rPr lang="en-US" smtClean="0"/>
              <a:t>‹#›</a:t>
            </a:fld>
            <a:endParaRPr lang="en-US"/>
          </a:p>
        </p:txBody>
      </p:sp>
    </p:spTree>
    <p:extLst>
      <p:ext uri="{BB962C8B-B14F-4D97-AF65-F5344CB8AC3E}">
        <p14:creationId xmlns:p14="http://schemas.microsoft.com/office/powerpoint/2010/main" val="3489118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C5ED-F804-EF47-828F-597729DC4C19}"/>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1CC190-8CA5-644A-BCAC-86D1A972E734}"/>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3F4EE1-FD86-F04F-BC03-518BEA849D24}"/>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9EE582-060D-4F4F-9082-015ECEB5F2AD}"/>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8B855BE-288C-A043-AC98-3972A9D438DF}"/>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617BE-B24F-D74D-B60B-A09CEF332C8B}"/>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8" name="Footer Placeholder 7">
            <a:extLst>
              <a:ext uri="{FF2B5EF4-FFF2-40B4-BE49-F238E27FC236}">
                <a16:creationId xmlns:a16="http://schemas.microsoft.com/office/drawing/2014/main" id="{2376B3FF-B64B-9A41-B4CE-B764747E8B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1A4C57-9226-E040-9441-0385446DBCE6}"/>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24342448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2455-CBED-3246-A6C2-77B8C5073D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5EFAF9-A166-1148-BD01-C690F493D06A}"/>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4" name="Footer Placeholder 3">
            <a:extLst>
              <a:ext uri="{FF2B5EF4-FFF2-40B4-BE49-F238E27FC236}">
                <a16:creationId xmlns:a16="http://schemas.microsoft.com/office/drawing/2014/main" id="{0DF4C35F-C5FA-0446-86D0-DF5AB7FC77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894CF2-6C71-F745-A711-966D317A21CE}"/>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1268620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0129E-0048-7241-BAA4-68DEAAFEBEBF}"/>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3" name="Footer Placeholder 2">
            <a:extLst>
              <a:ext uri="{FF2B5EF4-FFF2-40B4-BE49-F238E27FC236}">
                <a16:creationId xmlns:a16="http://schemas.microsoft.com/office/drawing/2014/main" id="{63FB5164-A85B-2042-A09F-1E0EC8B30C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BFAD96-1C0C-4742-85A0-631CA8549D03}"/>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37974968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AD93-8C55-7047-85A3-36C2D01B6CFA}"/>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8E0146-6CD0-074F-935B-4645CAE04EC3}"/>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994FC-C118-C64B-B24C-2CA876A7526E}"/>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9611DC-86E1-5F47-BD48-4297485F8640}"/>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6" name="Footer Placeholder 5">
            <a:extLst>
              <a:ext uri="{FF2B5EF4-FFF2-40B4-BE49-F238E27FC236}">
                <a16:creationId xmlns:a16="http://schemas.microsoft.com/office/drawing/2014/main" id="{463B8B79-2BC1-EF41-83F2-039BCCD24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FB7D4-FE75-674A-A419-0802D953E83E}"/>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2546383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0E64E-4D80-8744-9250-CCF07791B793}"/>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BFEA13-3E50-9242-B815-A236171D9B56}"/>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AD65FC-E1EE-A34B-8566-A9C8A72ABFBB}"/>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2A6795-D17C-8B43-AE53-61582EC39989}"/>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6" name="Footer Placeholder 5">
            <a:extLst>
              <a:ext uri="{FF2B5EF4-FFF2-40B4-BE49-F238E27FC236}">
                <a16:creationId xmlns:a16="http://schemas.microsoft.com/office/drawing/2014/main" id="{90AA28D9-44DB-C741-83CB-22D772C25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332FB-3149-854F-9A18-948CBE77B5AF}"/>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4148869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CB74-C736-4E43-B373-58063F9B3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018D68-5713-5F4F-8DD6-2E0224F396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D2ED5-04B4-7749-AD94-C2EE12F943D6}"/>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5" name="Footer Placeholder 4">
            <a:extLst>
              <a:ext uri="{FF2B5EF4-FFF2-40B4-BE49-F238E27FC236}">
                <a16:creationId xmlns:a16="http://schemas.microsoft.com/office/drawing/2014/main" id="{EEF624C8-AF72-E340-BC72-849DFA1FC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53B655-72AB-484E-B42A-0808A9114595}"/>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37399866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7BA080-3483-A544-86B5-FE7EFF82E393}"/>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1595D-11A7-5545-A454-524E96F0735F}"/>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2CD64-545D-DD48-B541-36A379680AB6}"/>
              </a:ext>
            </a:extLst>
          </p:cNvPr>
          <p:cNvSpPr>
            <a:spLocks noGrp="1"/>
          </p:cNvSpPr>
          <p:nvPr>
            <p:ph type="dt" sz="half" idx="10"/>
          </p:nvPr>
        </p:nvSpPr>
        <p:spPr/>
        <p:txBody>
          <a:bodyPr/>
          <a:lstStyle/>
          <a:p>
            <a:fld id="{05618F06-7898-5040-81C1-F796274022D9}" type="datetimeFigureOut">
              <a:rPr lang="en-US" smtClean="0"/>
              <a:t>10/29/2021</a:t>
            </a:fld>
            <a:endParaRPr lang="en-US"/>
          </a:p>
        </p:txBody>
      </p:sp>
      <p:sp>
        <p:nvSpPr>
          <p:cNvPr id="5" name="Footer Placeholder 4">
            <a:extLst>
              <a:ext uri="{FF2B5EF4-FFF2-40B4-BE49-F238E27FC236}">
                <a16:creationId xmlns:a16="http://schemas.microsoft.com/office/drawing/2014/main" id="{9D857013-6DB3-8F42-A0E6-3E0F7AB4C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5FA790-C204-6E41-BF09-572021F1F4FB}"/>
              </a:ext>
            </a:extLst>
          </p:cNvPr>
          <p:cNvSpPr>
            <a:spLocks noGrp="1"/>
          </p:cNvSpPr>
          <p:nvPr>
            <p:ph type="sldNum" sz="quarter" idx="12"/>
          </p:nvPr>
        </p:nvSpPr>
        <p:spPr/>
        <p:txBody>
          <a:bodyPr/>
          <a:lstStyle/>
          <a:p>
            <a:fld id="{4802306E-9F0F-9140-A745-1FB61F8E1A65}" type="slidenum">
              <a:rPr lang="en-US" smtClean="0"/>
              <a:t>‹#›</a:t>
            </a:fld>
            <a:endParaRPr lang="en-US"/>
          </a:p>
        </p:txBody>
      </p:sp>
    </p:spTree>
    <p:extLst>
      <p:ext uri="{BB962C8B-B14F-4D97-AF65-F5344CB8AC3E}">
        <p14:creationId xmlns:p14="http://schemas.microsoft.com/office/powerpoint/2010/main" val="2008036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10CE9-FD9C-654A-A16C-5D6D69E9B651}"/>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F924D8-5EE9-1D48-A7A5-AB571FAC7080}"/>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7F1639-FAA4-E547-A29D-1D70BFE9A4A8}"/>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5" name="Footer Placeholder 4">
            <a:extLst>
              <a:ext uri="{FF2B5EF4-FFF2-40B4-BE49-F238E27FC236}">
                <a16:creationId xmlns:a16="http://schemas.microsoft.com/office/drawing/2014/main" id="{A7751B5A-10C3-2F4D-B733-46564C739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D1F14-85D5-4441-9989-65CFF5E73769}"/>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1946345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A533-4229-FC43-AFB1-DAF272B0B6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7A428C-BAC8-9E4C-928C-6BBE0AAA4C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A85073-C28F-D647-A537-DB717ADD81C8}"/>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5" name="Footer Placeholder 4">
            <a:extLst>
              <a:ext uri="{FF2B5EF4-FFF2-40B4-BE49-F238E27FC236}">
                <a16:creationId xmlns:a16="http://schemas.microsoft.com/office/drawing/2014/main" id="{94C3CAEE-C8A3-5644-900A-1ACC27342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A92573-4C68-424A-B8CB-84BE7756925D}"/>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990716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7362-DEF8-454F-9BFC-AC55EA6921B9}"/>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E9E5BD-8A4E-FE4D-8052-074E8695D86E}"/>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C9941C2-4213-7840-979E-BC27FC519EC0}"/>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5" name="Footer Placeholder 4">
            <a:extLst>
              <a:ext uri="{FF2B5EF4-FFF2-40B4-BE49-F238E27FC236}">
                <a16:creationId xmlns:a16="http://schemas.microsoft.com/office/drawing/2014/main" id="{423D3CCB-8477-5F47-A5AC-4D4AE35CA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67C4F-DCFE-6944-BF14-A8C2AA3BB70B}"/>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66659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586F-2386-E940-8994-4BFA550FA6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A382A-934A-C046-98D4-C122689E3BA8}"/>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4" name="Footer Placeholder 3">
            <a:extLst>
              <a:ext uri="{FF2B5EF4-FFF2-40B4-BE49-F238E27FC236}">
                <a16:creationId xmlns:a16="http://schemas.microsoft.com/office/drawing/2014/main" id="{0E622BDB-6399-D345-BFDA-06B6634901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DCC8A1-3D70-C14C-9EB0-8CDEFA1294F6}"/>
              </a:ext>
            </a:extLst>
          </p:cNvPr>
          <p:cNvSpPr>
            <a:spLocks noGrp="1"/>
          </p:cNvSpPr>
          <p:nvPr>
            <p:ph type="sldNum" sz="quarter" idx="12"/>
          </p:nvPr>
        </p:nvSpPr>
        <p:spPr/>
        <p:txBody>
          <a:bodyPr/>
          <a:lstStyle/>
          <a:p>
            <a:fld id="{40A39574-7472-6D49-9758-CC9259DE629C}" type="slidenum">
              <a:rPr lang="en-US" smtClean="0"/>
              <a:t>‹#›</a:t>
            </a:fld>
            <a:endParaRPr lang="en-US"/>
          </a:p>
        </p:txBody>
      </p:sp>
    </p:spTree>
    <p:extLst>
      <p:ext uri="{BB962C8B-B14F-4D97-AF65-F5344CB8AC3E}">
        <p14:creationId xmlns:p14="http://schemas.microsoft.com/office/powerpoint/2010/main" val="36310766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BEDC-E8F6-7E45-82B9-9B09CE425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740A8D-B1CE-F74D-9FCF-8D51CAEE85F3}"/>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9D1214-9FB6-1C4A-9257-F2E5376274E3}"/>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91E582-E989-8A46-A00A-A96C715F9E9C}"/>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6" name="Footer Placeholder 5">
            <a:extLst>
              <a:ext uri="{FF2B5EF4-FFF2-40B4-BE49-F238E27FC236}">
                <a16:creationId xmlns:a16="http://schemas.microsoft.com/office/drawing/2014/main" id="{04D5FD4E-8E8D-6C45-B094-645D48045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FC0E6-9369-924E-98DB-398D8DC4CC27}"/>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19871777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6E73-B13A-394C-84A7-E0BEE5463D73}"/>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FDEC6C-1280-5748-BB94-269088F02EF1}"/>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535C68-B39D-F949-8954-5AEA4FA34716}"/>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2B47ED-F20C-3A4E-981A-7EB330E09AE8}"/>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592481-0861-DF4E-8CA0-B944B4D7B2B7}"/>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A95FF5-AEF8-AF43-8CF0-94CD7F317FED}"/>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8" name="Footer Placeholder 7">
            <a:extLst>
              <a:ext uri="{FF2B5EF4-FFF2-40B4-BE49-F238E27FC236}">
                <a16:creationId xmlns:a16="http://schemas.microsoft.com/office/drawing/2014/main" id="{3EAF10FF-E510-A34D-B344-8B5345C688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5A5B86-70FF-4640-B431-5E1556BAA24A}"/>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16617095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E7EB-B14D-3F4E-B45A-2BA96F53CB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0FD192-AFF7-FB42-A957-B89298CDCF8C}"/>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4" name="Footer Placeholder 3">
            <a:extLst>
              <a:ext uri="{FF2B5EF4-FFF2-40B4-BE49-F238E27FC236}">
                <a16:creationId xmlns:a16="http://schemas.microsoft.com/office/drawing/2014/main" id="{245A4CB4-4E25-0E44-B6D4-4FCABEFF87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5AB4C-041F-D84A-B819-7A417FA00B6C}"/>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35320134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A0254-60E9-8842-9DC2-32872EB15ABB}"/>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3" name="Footer Placeholder 2">
            <a:extLst>
              <a:ext uri="{FF2B5EF4-FFF2-40B4-BE49-F238E27FC236}">
                <a16:creationId xmlns:a16="http://schemas.microsoft.com/office/drawing/2014/main" id="{6AD18FA8-61DB-F344-9F2B-4CB8F701D2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BD8808-6A1C-1C48-BD9D-0915828BC8E2}"/>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8800748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F061-D514-3E4E-8ABD-74AFD5FE38D4}"/>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47A6D4-0F78-1649-A4EE-39BDD880887A}"/>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35D39C-A206-DA49-AC71-2DC22BBD837F}"/>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DE5AB2-C31E-4B43-A1F9-B9AED5468A2B}"/>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6" name="Footer Placeholder 5">
            <a:extLst>
              <a:ext uri="{FF2B5EF4-FFF2-40B4-BE49-F238E27FC236}">
                <a16:creationId xmlns:a16="http://schemas.microsoft.com/office/drawing/2014/main" id="{0E8F1343-C645-9B4E-B1EE-5137134DC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E016F-CD5C-1844-B926-1BB6F5C8CDB3}"/>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5989284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7BD5-0510-5B49-930E-D95AFC4D6F58}"/>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B52161-6815-0F46-80C0-84C24F8D738C}"/>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B64838-2FE4-AA45-964F-7CE45DC4C86C}"/>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86AA233-FA27-D445-B177-21AD61EB7937}"/>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6" name="Footer Placeholder 5">
            <a:extLst>
              <a:ext uri="{FF2B5EF4-FFF2-40B4-BE49-F238E27FC236}">
                <a16:creationId xmlns:a16="http://schemas.microsoft.com/office/drawing/2014/main" id="{3AC3B679-D4D0-DD41-9B51-FA7C1F45C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1F36B-DA9D-6347-BEA2-342D9A275BAB}"/>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124750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0DFF0-FBA2-564A-9EA2-B0CD433DE0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2A248D-B356-674C-B7BC-1D2D5DF136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8B5EA-7CA0-654B-8DE9-D88869AC0D0F}"/>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5" name="Footer Placeholder 4">
            <a:extLst>
              <a:ext uri="{FF2B5EF4-FFF2-40B4-BE49-F238E27FC236}">
                <a16:creationId xmlns:a16="http://schemas.microsoft.com/office/drawing/2014/main" id="{2D0D098D-61FB-D14E-9D21-82948352F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66F46-80A3-874E-B708-0BFDAC997FC1}"/>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14216316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A1060D-B894-8546-A791-C1A5AEAF5E12}"/>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F02FDD-9DC2-A742-A97A-01D066A18C5D}"/>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F727CA-7DA6-4649-9F10-C9788B142B31}"/>
              </a:ext>
            </a:extLst>
          </p:cNvPr>
          <p:cNvSpPr>
            <a:spLocks noGrp="1"/>
          </p:cNvSpPr>
          <p:nvPr>
            <p:ph type="dt" sz="half" idx="10"/>
          </p:nvPr>
        </p:nvSpPr>
        <p:spPr/>
        <p:txBody>
          <a:bodyPr/>
          <a:lstStyle/>
          <a:p>
            <a:fld id="{E72D19F8-E767-C646-9544-5DA53BD198FC}" type="datetimeFigureOut">
              <a:rPr lang="en-US" smtClean="0"/>
              <a:t>10/29/2021</a:t>
            </a:fld>
            <a:endParaRPr lang="en-US"/>
          </a:p>
        </p:txBody>
      </p:sp>
      <p:sp>
        <p:nvSpPr>
          <p:cNvPr id="5" name="Footer Placeholder 4">
            <a:extLst>
              <a:ext uri="{FF2B5EF4-FFF2-40B4-BE49-F238E27FC236}">
                <a16:creationId xmlns:a16="http://schemas.microsoft.com/office/drawing/2014/main" id="{01E0C714-7D21-4446-88E8-DB45D34A0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780493-C54A-E040-BAB1-87A7EB36BDAA}"/>
              </a:ext>
            </a:extLst>
          </p:cNvPr>
          <p:cNvSpPr>
            <a:spLocks noGrp="1"/>
          </p:cNvSpPr>
          <p:nvPr>
            <p:ph type="sldNum" sz="quarter" idx="12"/>
          </p:nvPr>
        </p:nvSpPr>
        <p:spPr/>
        <p:txBody>
          <a:bodyPr/>
          <a:lstStyle/>
          <a:p>
            <a:fld id="{86EE5B4E-D603-B542-888B-6A11E2381A77}" type="slidenum">
              <a:rPr lang="en-US" smtClean="0"/>
              <a:t>‹#›</a:t>
            </a:fld>
            <a:endParaRPr lang="en-US"/>
          </a:p>
        </p:txBody>
      </p:sp>
    </p:spTree>
    <p:extLst>
      <p:ext uri="{BB962C8B-B14F-4D97-AF65-F5344CB8AC3E}">
        <p14:creationId xmlns:p14="http://schemas.microsoft.com/office/powerpoint/2010/main" val="42888758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7EA5-5187-654C-9973-18CD0099073D}"/>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1E7D7F-AE88-894B-A881-0EB24087352C}"/>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91CAC2-0470-EE40-8382-B8EFCC93FCEE}"/>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5" name="Footer Placeholder 4">
            <a:extLst>
              <a:ext uri="{FF2B5EF4-FFF2-40B4-BE49-F238E27FC236}">
                <a16:creationId xmlns:a16="http://schemas.microsoft.com/office/drawing/2014/main" id="{C4600E25-BFDD-BD43-99CC-FA31081AC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785BE-5698-ED4E-AF46-CAF024032002}"/>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24208043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D964-4AFE-9B4D-BC7E-63977DDDC0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7EB0E7-BACA-6F42-AE67-34B57BC801F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FC3EE8-AB54-354B-8A1B-5FF65B5DB559}"/>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5" name="Footer Placeholder 4">
            <a:extLst>
              <a:ext uri="{FF2B5EF4-FFF2-40B4-BE49-F238E27FC236}">
                <a16:creationId xmlns:a16="http://schemas.microsoft.com/office/drawing/2014/main" id="{5485A2A5-31E7-1343-8574-EAEAA4C27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C59DE4-3138-E84E-B930-1BF95FF70CB7}"/>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200999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3377C8-F12E-1047-8E2A-B94A9ED07411}"/>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3" name="Footer Placeholder 2">
            <a:extLst>
              <a:ext uri="{FF2B5EF4-FFF2-40B4-BE49-F238E27FC236}">
                <a16:creationId xmlns:a16="http://schemas.microsoft.com/office/drawing/2014/main" id="{ECF987E5-530D-C84C-9C20-23EBB78E28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1652DE-EBB7-D04B-B700-1E28B475F3B3}"/>
              </a:ext>
            </a:extLst>
          </p:cNvPr>
          <p:cNvSpPr>
            <a:spLocks noGrp="1"/>
          </p:cNvSpPr>
          <p:nvPr>
            <p:ph type="sldNum" sz="quarter" idx="12"/>
          </p:nvPr>
        </p:nvSpPr>
        <p:spPr/>
        <p:txBody>
          <a:bodyPr/>
          <a:lstStyle/>
          <a:p>
            <a:fld id="{40A39574-7472-6D49-9758-CC9259DE629C}" type="slidenum">
              <a:rPr lang="en-US" smtClean="0"/>
              <a:t>‹#›</a:t>
            </a:fld>
            <a:endParaRPr lang="en-US"/>
          </a:p>
        </p:txBody>
      </p:sp>
    </p:spTree>
    <p:extLst>
      <p:ext uri="{BB962C8B-B14F-4D97-AF65-F5344CB8AC3E}">
        <p14:creationId xmlns:p14="http://schemas.microsoft.com/office/powerpoint/2010/main" val="1949300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B9B7-38CD-5E4B-8D7B-4D2EDC388B18}"/>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2498C2-1FE4-D042-9F3C-86C28EC52FE2}"/>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A60747-3F17-924A-B3F0-2E34FB84F6C0}"/>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5" name="Footer Placeholder 4">
            <a:extLst>
              <a:ext uri="{FF2B5EF4-FFF2-40B4-BE49-F238E27FC236}">
                <a16:creationId xmlns:a16="http://schemas.microsoft.com/office/drawing/2014/main" id="{AB8205FB-836C-FB4F-9591-88CA936C7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A41D27-3D1A-4A4A-8ACC-DA5FCA246E67}"/>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8247442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4504D-3BAA-934F-92A1-DCA3054E1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0B91C-175E-C948-8437-99989720457A}"/>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ADCD77-7C40-5545-AD64-79AD07919FEE}"/>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6034F-32DF-7841-A663-779786B78F1B}"/>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6" name="Footer Placeholder 5">
            <a:extLst>
              <a:ext uri="{FF2B5EF4-FFF2-40B4-BE49-F238E27FC236}">
                <a16:creationId xmlns:a16="http://schemas.microsoft.com/office/drawing/2014/main" id="{EE76403D-C208-E240-BF7C-2F1F424C2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F14BF-9EF5-7040-B7E9-917836A2DE83}"/>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3490177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0801B-E00D-CF40-93C5-BB07CFD8AFFB}"/>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E36172-3C8C-0D41-8153-33AEFBA3EDB6}"/>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F9232AF-4AA5-E44B-9620-707C0D5BDC7D}"/>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067E8C-49DA-104D-A575-44C346F4E8E1}"/>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B69A3D-B52C-AD40-AA5F-BFD7B02DCF7A}"/>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1DD460-866F-E04A-9AA5-13A8F7D4C5A3}"/>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8" name="Footer Placeholder 7">
            <a:extLst>
              <a:ext uri="{FF2B5EF4-FFF2-40B4-BE49-F238E27FC236}">
                <a16:creationId xmlns:a16="http://schemas.microsoft.com/office/drawing/2014/main" id="{5F2B8B64-E487-C842-B235-69683DF75C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FEE78E-34F5-BE49-9D70-A4778CCA7F5B}"/>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3664422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0FDD-F75B-294A-861F-1A6B969BB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624931-565A-7243-B901-EB84D4C712B5}"/>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4" name="Footer Placeholder 3">
            <a:extLst>
              <a:ext uri="{FF2B5EF4-FFF2-40B4-BE49-F238E27FC236}">
                <a16:creationId xmlns:a16="http://schemas.microsoft.com/office/drawing/2014/main" id="{5ADE6E54-8B70-CC49-9F61-ABEF452313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149986-2FB2-C848-9B4B-5BD444232681}"/>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34382474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29AE62-EA53-4740-941D-E98DB0838C8A}"/>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3" name="Footer Placeholder 2">
            <a:extLst>
              <a:ext uri="{FF2B5EF4-FFF2-40B4-BE49-F238E27FC236}">
                <a16:creationId xmlns:a16="http://schemas.microsoft.com/office/drawing/2014/main" id="{5DB619E6-6A3C-494B-A374-1F60AEA9A6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6983F2-485D-8D4E-96B5-2A5FD9AB0159}"/>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11991883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0450-7BF1-9849-828A-3A025E7FB065}"/>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88F790-AF79-874B-9D68-2C04A2D28218}"/>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943080-0E44-E641-9607-8EAE6E1EC891}"/>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99D32A-72B8-E34B-9A4A-466D1B0E420C}"/>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6" name="Footer Placeholder 5">
            <a:extLst>
              <a:ext uri="{FF2B5EF4-FFF2-40B4-BE49-F238E27FC236}">
                <a16:creationId xmlns:a16="http://schemas.microsoft.com/office/drawing/2014/main" id="{16233049-95C3-1B45-882F-C2677AC501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DC57C-C69F-D04C-9378-CD01008316E9}"/>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11851488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C0B8-13DC-9140-AD4B-3670F67F4DB7}"/>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96DBBA-7346-0E4F-BDDF-8D2654D634FD}"/>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F5C55-C234-2343-9E04-CD63602D6C9E}"/>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875863-21B9-264D-B6E0-B0BD3DDC3ED4}"/>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6" name="Footer Placeholder 5">
            <a:extLst>
              <a:ext uri="{FF2B5EF4-FFF2-40B4-BE49-F238E27FC236}">
                <a16:creationId xmlns:a16="http://schemas.microsoft.com/office/drawing/2014/main" id="{25F0DC3F-CC27-184D-90CB-AD7B3C472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A11243-D975-9B46-A1C6-A540787EADFD}"/>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11971151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8F571-9A76-FB42-A2C2-6882E10AD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0DFD0D-DE4E-DF47-BE03-174F742BAE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B2AE1F-5D23-2E43-A90E-6F48377006C9}"/>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5" name="Footer Placeholder 4">
            <a:extLst>
              <a:ext uri="{FF2B5EF4-FFF2-40B4-BE49-F238E27FC236}">
                <a16:creationId xmlns:a16="http://schemas.microsoft.com/office/drawing/2014/main" id="{59E9DC8F-DE54-CA40-8F07-DD8FB59825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55D5F-A8C0-1147-984A-4E7E00FE41E4}"/>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14093515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B768E2-0840-5241-932F-64D3CE65391E}"/>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AE23E2-B024-C94E-8DD4-6BBC189E588E}"/>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5FE5C7-E281-B845-A076-855C2753CAA5}"/>
              </a:ext>
            </a:extLst>
          </p:cNvPr>
          <p:cNvSpPr>
            <a:spLocks noGrp="1"/>
          </p:cNvSpPr>
          <p:nvPr>
            <p:ph type="dt" sz="half" idx="10"/>
          </p:nvPr>
        </p:nvSpPr>
        <p:spPr/>
        <p:txBody>
          <a:bodyPr/>
          <a:lstStyle/>
          <a:p>
            <a:fld id="{02FAB7BD-E3EE-F34C-89A3-7555BD91BE3A}" type="datetimeFigureOut">
              <a:rPr lang="en-US" smtClean="0"/>
              <a:t>10/29/2021</a:t>
            </a:fld>
            <a:endParaRPr lang="en-US"/>
          </a:p>
        </p:txBody>
      </p:sp>
      <p:sp>
        <p:nvSpPr>
          <p:cNvPr id="5" name="Footer Placeholder 4">
            <a:extLst>
              <a:ext uri="{FF2B5EF4-FFF2-40B4-BE49-F238E27FC236}">
                <a16:creationId xmlns:a16="http://schemas.microsoft.com/office/drawing/2014/main" id="{7BCCD134-2C8C-0A4C-BB73-00AC6BC992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CEBFCD-001D-8340-9708-F228CD821D2E}"/>
              </a:ext>
            </a:extLst>
          </p:cNvPr>
          <p:cNvSpPr>
            <a:spLocks noGrp="1"/>
          </p:cNvSpPr>
          <p:nvPr>
            <p:ph type="sldNum" sz="quarter" idx="12"/>
          </p:nvPr>
        </p:nvSpPr>
        <p:spPr/>
        <p:txBody>
          <a:bodyPr/>
          <a:lstStyle/>
          <a:p>
            <a:fld id="{F896B4C7-2B6F-CB4B-9EB9-2DCD8EDBAD47}" type="slidenum">
              <a:rPr lang="en-US" smtClean="0"/>
              <a:t>‹#›</a:t>
            </a:fld>
            <a:endParaRPr lang="en-US"/>
          </a:p>
        </p:txBody>
      </p:sp>
    </p:spTree>
    <p:extLst>
      <p:ext uri="{BB962C8B-B14F-4D97-AF65-F5344CB8AC3E}">
        <p14:creationId xmlns:p14="http://schemas.microsoft.com/office/powerpoint/2010/main" val="32024359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873A5-F070-4C40-97C9-B3B371F9163F}"/>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7D85EB-5D82-964F-AD6D-B7BC5E91F293}"/>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A637E2-E9FA-DA4A-9AD5-CB60CDE26E35}"/>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5" name="Footer Placeholder 4">
            <a:extLst>
              <a:ext uri="{FF2B5EF4-FFF2-40B4-BE49-F238E27FC236}">
                <a16:creationId xmlns:a16="http://schemas.microsoft.com/office/drawing/2014/main" id="{96E61D92-B9B1-1941-B99A-A5DD074486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F110FD-3EFF-4640-8F9A-020A3CCC7D2A}"/>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2451300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A274-BCF5-554D-8CA5-896DD0DA73AF}"/>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B0E10F-6D61-1A4B-80A2-2E5DC5BFE29A}"/>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E5633-C17A-4F44-B168-6DEF40552A17}"/>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C66DA1E-C401-924A-B5D5-3ECCED045CF0}"/>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6" name="Footer Placeholder 5">
            <a:extLst>
              <a:ext uri="{FF2B5EF4-FFF2-40B4-BE49-F238E27FC236}">
                <a16:creationId xmlns:a16="http://schemas.microsoft.com/office/drawing/2014/main" id="{282A31B7-0768-1A40-9E5D-543FD14E41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BEFFC-474E-2844-9EFE-383DE527F21B}"/>
              </a:ext>
            </a:extLst>
          </p:cNvPr>
          <p:cNvSpPr>
            <a:spLocks noGrp="1"/>
          </p:cNvSpPr>
          <p:nvPr>
            <p:ph type="sldNum" sz="quarter" idx="12"/>
          </p:nvPr>
        </p:nvSpPr>
        <p:spPr/>
        <p:txBody>
          <a:bodyPr/>
          <a:lstStyle/>
          <a:p>
            <a:fld id="{40A39574-7472-6D49-9758-CC9259DE629C}" type="slidenum">
              <a:rPr lang="en-US" smtClean="0"/>
              <a:t>‹#›</a:t>
            </a:fld>
            <a:endParaRPr lang="en-US"/>
          </a:p>
        </p:txBody>
      </p:sp>
    </p:spTree>
    <p:extLst>
      <p:ext uri="{BB962C8B-B14F-4D97-AF65-F5344CB8AC3E}">
        <p14:creationId xmlns:p14="http://schemas.microsoft.com/office/powerpoint/2010/main" val="25976700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58F1-F807-2040-AC97-F8E18EAD6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9187B-76ED-CB4E-A547-458F8AF6E0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7862F7-5E93-7B41-A6A9-56FBCDD0B3DF}"/>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5" name="Footer Placeholder 4">
            <a:extLst>
              <a:ext uri="{FF2B5EF4-FFF2-40B4-BE49-F238E27FC236}">
                <a16:creationId xmlns:a16="http://schemas.microsoft.com/office/drawing/2014/main" id="{008A60A3-28B2-D046-8409-9986AA82A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23FB1-7422-2F41-83B6-07B15C98A8E8}"/>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1144606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03A5-81E0-D443-9A3A-87A7E51951AE}"/>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3885C0-933D-9F4E-889D-DA5866DBF5B9}"/>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60C1F8-98A9-D844-893E-30C88C790663}"/>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5" name="Footer Placeholder 4">
            <a:extLst>
              <a:ext uri="{FF2B5EF4-FFF2-40B4-BE49-F238E27FC236}">
                <a16:creationId xmlns:a16="http://schemas.microsoft.com/office/drawing/2014/main" id="{5566BA3D-2F3F-A243-A7D5-0961FE2DD4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18DB8-C223-874B-A90D-FEC84BB625C4}"/>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38650334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6E866-5F2A-074F-A662-C5665CFBD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7A781-1BB1-9840-A25F-A916E7BCD87A}"/>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AB3B4-8E6C-F84A-9F06-359FCCCC2D39}"/>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8A1DF-152B-4140-9030-F265BF0D7CE5}"/>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6" name="Footer Placeholder 5">
            <a:extLst>
              <a:ext uri="{FF2B5EF4-FFF2-40B4-BE49-F238E27FC236}">
                <a16:creationId xmlns:a16="http://schemas.microsoft.com/office/drawing/2014/main" id="{FEDEE2A4-90FD-6142-8263-E62D04BEB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5B58C-4D2F-1E45-8130-4918A28DA301}"/>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19244131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65D6-382C-B84B-8A11-D145EBAE4A69}"/>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FA7F9-181D-B64C-9C88-594E73C18744}"/>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B3BD00-34A1-3B45-8525-BE63FEFEEA19}"/>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0A1F89-F6BA-854C-A831-6CFB21DF82F0}"/>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987C47-7B1C-2A40-9CEB-2680066ABA08}"/>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527C77-F123-9D4B-B8B1-98E4F2FEBB65}"/>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8" name="Footer Placeholder 7">
            <a:extLst>
              <a:ext uri="{FF2B5EF4-FFF2-40B4-BE49-F238E27FC236}">
                <a16:creationId xmlns:a16="http://schemas.microsoft.com/office/drawing/2014/main" id="{1B0F8CC7-A687-D54E-9697-4DAB081ABF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8796DC-9AA4-E44B-95D7-E6B323329354}"/>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37193505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987B-5091-394A-932F-408387C743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F3557B-DF91-B347-88A8-8F81AEB6918F}"/>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4" name="Footer Placeholder 3">
            <a:extLst>
              <a:ext uri="{FF2B5EF4-FFF2-40B4-BE49-F238E27FC236}">
                <a16:creationId xmlns:a16="http://schemas.microsoft.com/office/drawing/2014/main" id="{C8673124-0518-FB4D-B496-93757EF751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ED5468-0D8F-524B-B2B6-6ACA8EBD9BE5}"/>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436161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1D489C-9BFD-8B46-B1AB-24368DA4E01F}"/>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3" name="Footer Placeholder 2">
            <a:extLst>
              <a:ext uri="{FF2B5EF4-FFF2-40B4-BE49-F238E27FC236}">
                <a16:creationId xmlns:a16="http://schemas.microsoft.com/office/drawing/2014/main" id="{DCBC0944-C060-8743-A094-9BB9839154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C8AD87-0A37-1543-B585-608EDD411361}"/>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30590457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405D-12E2-2C42-BFE9-390FB0D47EA5}"/>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984801-E6E8-C54C-8202-2DE6943EC326}"/>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AACFFB-B1AE-0E4E-989E-8FC98616430B}"/>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DA32C3-204D-9F47-9BD8-911D61D724C8}"/>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6" name="Footer Placeholder 5">
            <a:extLst>
              <a:ext uri="{FF2B5EF4-FFF2-40B4-BE49-F238E27FC236}">
                <a16:creationId xmlns:a16="http://schemas.microsoft.com/office/drawing/2014/main" id="{4D5915AD-D4AE-9543-AEF9-ECFA1AA5A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294C67-059A-BB40-8712-761F0839FB63}"/>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4509878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386E-8E8F-2242-A5DD-7B7476B80B92}"/>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4FB6DE-E813-EA42-8297-9E90D51BB9F2}"/>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D52EE1-0DD5-B144-804E-44C95C8A8E36}"/>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302C13-892A-9F4E-A56B-F0A6CFB9D0FB}"/>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6" name="Footer Placeholder 5">
            <a:extLst>
              <a:ext uri="{FF2B5EF4-FFF2-40B4-BE49-F238E27FC236}">
                <a16:creationId xmlns:a16="http://schemas.microsoft.com/office/drawing/2014/main" id="{5C87CE5E-9281-F84D-A9CB-CD7D38EDB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FB323-EF2A-9543-ADA5-27820A846322}"/>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1538064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63837-2BDA-C74D-A938-B71FD17EBC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926944-B455-C84F-83E7-B3C70247D7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6D5F70-B243-3F43-96A5-10E8752C2277}"/>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5" name="Footer Placeholder 4">
            <a:extLst>
              <a:ext uri="{FF2B5EF4-FFF2-40B4-BE49-F238E27FC236}">
                <a16:creationId xmlns:a16="http://schemas.microsoft.com/office/drawing/2014/main" id="{2C89D424-0C64-8D42-84AA-E21CB8E30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EC8AE6-34DC-654D-A24D-B5C51FF000EF}"/>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4343388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7EEA38-64B8-3C41-965F-2CD516831045}"/>
              </a:ext>
            </a:extLst>
          </p:cNvPr>
          <p:cNvSpPr>
            <a:spLocks noGrp="1"/>
          </p:cNvSpPr>
          <p:nvPr>
            <p:ph type="title" orient="vert"/>
          </p:nvPr>
        </p:nvSpPr>
        <p:spPr>
          <a:xfrm>
            <a:off x="6543675" y="304800"/>
            <a:ext cx="1971675" cy="484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483451-5A47-654F-9471-2F47BE46AE40}"/>
              </a:ext>
            </a:extLst>
          </p:cNvPr>
          <p:cNvSpPr>
            <a:spLocks noGrp="1"/>
          </p:cNvSpPr>
          <p:nvPr>
            <p:ph type="body" orient="vert" idx="1"/>
          </p:nvPr>
        </p:nvSpPr>
        <p:spPr>
          <a:xfrm>
            <a:off x="628650" y="304800"/>
            <a:ext cx="5762625" cy="48434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FEB21-E58B-FA45-B414-E0B3E9E34E70}"/>
              </a:ext>
            </a:extLst>
          </p:cNvPr>
          <p:cNvSpPr>
            <a:spLocks noGrp="1"/>
          </p:cNvSpPr>
          <p:nvPr>
            <p:ph type="dt" sz="half" idx="10"/>
          </p:nvPr>
        </p:nvSpPr>
        <p:spPr/>
        <p:txBody>
          <a:bodyPr/>
          <a:lstStyle/>
          <a:p>
            <a:fld id="{B9E9CA25-9549-A54A-A560-FF5DA5D38576}" type="datetimeFigureOut">
              <a:rPr lang="en-US" smtClean="0"/>
              <a:t>10/29/2021</a:t>
            </a:fld>
            <a:endParaRPr lang="en-US"/>
          </a:p>
        </p:txBody>
      </p:sp>
      <p:sp>
        <p:nvSpPr>
          <p:cNvPr id="5" name="Footer Placeholder 4">
            <a:extLst>
              <a:ext uri="{FF2B5EF4-FFF2-40B4-BE49-F238E27FC236}">
                <a16:creationId xmlns:a16="http://schemas.microsoft.com/office/drawing/2014/main" id="{0B9CDFA7-59E4-C84B-BB83-F8C0D99DE1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94F859-AEEE-554A-B6AA-2F59A391AFB5}"/>
              </a:ext>
            </a:extLst>
          </p:cNvPr>
          <p:cNvSpPr>
            <a:spLocks noGrp="1"/>
          </p:cNvSpPr>
          <p:nvPr>
            <p:ph type="sldNum" sz="quarter" idx="12"/>
          </p:nvPr>
        </p:nvSpPr>
        <p:spPr/>
        <p:txBody>
          <a:bodyPr/>
          <a:lstStyle/>
          <a:p>
            <a:fld id="{A010EE13-34E0-3444-8757-777BD0BB5E82}" type="slidenum">
              <a:rPr lang="en-US" smtClean="0"/>
              <a:t>‹#›</a:t>
            </a:fld>
            <a:endParaRPr lang="en-US"/>
          </a:p>
        </p:txBody>
      </p:sp>
    </p:spTree>
    <p:extLst>
      <p:ext uri="{BB962C8B-B14F-4D97-AF65-F5344CB8AC3E}">
        <p14:creationId xmlns:p14="http://schemas.microsoft.com/office/powerpoint/2010/main" val="46297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E0DC-11C6-CB43-8CD7-111B63016D14}"/>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6EDA46-FB5F-3046-871B-35A0A8BBD561}"/>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8224293-5B47-0141-BDCA-B6271BD6CE28}"/>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4A9FDF-E831-F94F-9478-0AE8DCA3E874}"/>
              </a:ext>
            </a:extLst>
          </p:cNvPr>
          <p:cNvSpPr>
            <a:spLocks noGrp="1"/>
          </p:cNvSpPr>
          <p:nvPr>
            <p:ph type="dt" sz="half" idx="10"/>
          </p:nvPr>
        </p:nvSpPr>
        <p:spPr/>
        <p:txBody>
          <a:bodyPr/>
          <a:lstStyle/>
          <a:p>
            <a:fld id="{82356775-1C5D-184B-B63D-1A2CB657E032}" type="datetimeFigureOut">
              <a:rPr lang="en-US" smtClean="0"/>
              <a:t>10/29/2021</a:t>
            </a:fld>
            <a:endParaRPr lang="en-US"/>
          </a:p>
        </p:txBody>
      </p:sp>
      <p:sp>
        <p:nvSpPr>
          <p:cNvPr id="6" name="Footer Placeholder 5">
            <a:extLst>
              <a:ext uri="{FF2B5EF4-FFF2-40B4-BE49-F238E27FC236}">
                <a16:creationId xmlns:a16="http://schemas.microsoft.com/office/drawing/2014/main" id="{753CC655-EB6E-B64E-8DFD-310D4843E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BBF32-4B14-8E4A-9731-E7DC7C120D3B}"/>
              </a:ext>
            </a:extLst>
          </p:cNvPr>
          <p:cNvSpPr>
            <a:spLocks noGrp="1"/>
          </p:cNvSpPr>
          <p:nvPr>
            <p:ph type="sldNum" sz="quarter" idx="12"/>
          </p:nvPr>
        </p:nvSpPr>
        <p:spPr/>
        <p:txBody>
          <a:bodyPr/>
          <a:lstStyle/>
          <a:p>
            <a:fld id="{40A39574-7472-6D49-9758-CC9259DE629C}" type="slidenum">
              <a:rPr lang="en-US" smtClean="0"/>
              <a:t>‹#›</a:t>
            </a:fld>
            <a:endParaRPr lang="en-US"/>
          </a:p>
        </p:txBody>
      </p:sp>
    </p:spTree>
    <p:extLst>
      <p:ext uri="{BB962C8B-B14F-4D97-AF65-F5344CB8AC3E}">
        <p14:creationId xmlns:p14="http://schemas.microsoft.com/office/powerpoint/2010/main" val="9232763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5484-A5E8-3B47-94C1-8A2C5801E291}"/>
              </a:ext>
            </a:extLst>
          </p:cNvPr>
          <p:cNvSpPr>
            <a:spLocks noGrp="1"/>
          </p:cNvSpPr>
          <p:nvPr>
            <p:ph type="ctrTitle"/>
          </p:nvPr>
        </p:nvSpPr>
        <p:spPr>
          <a:xfrm>
            <a:off x="1143000" y="935038"/>
            <a:ext cx="6858000" cy="19907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C8E38D-99CA-F64C-BC82-340D07FF3AA2}"/>
              </a:ext>
            </a:extLst>
          </p:cNvPr>
          <p:cNvSpPr>
            <a:spLocks noGrp="1"/>
          </p:cNvSpPr>
          <p:nvPr>
            <p:ph type="subTitle" idx="1"/>
          </p:nvPr>
        </p:nvSpPr>
        <p:spPr>
          <a:xfrm>
            <a:off x="1143000" y="3001963"/>
            <a:ext cx="6858000" cy="13795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322D45-B69E-C04A-BA4D-EE13D7044217}"/>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5" name="Footer Placeholder 4">
            <a:extLst>
              <a:ext uri="{FF2B5EF4-FFF2-40B4-BE49-F238E27FC236}">
                <a16:creationId xmlns:a16="http://schemas.microsoft.com/office/drawing/2014/main" id="{216C0968-19F1-AD47-BB69-081460058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35D95-85C0-A44F-AC28-059C805131D7}"/>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14624696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FB9E-82E8-3440-902A-3443F15BDA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BCACDE-636F-FF4F-BF1F-4801A7E3D5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387567-3F8A-864D-8E8C-71DA8A25056B}"/>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5" name="Footer Placeholder 4">
            <a:extLst>
              <a:ext uri="{FF2B5EF4-FFF2-40B4-BE49-F238E27FC236}">
                <a16:creationId xmlns:a16="http://schemas.microsoft.com/office/drawing/2014/main" id="{E06090E8-E872-B24A-8D0F-028EE1575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386BE2-1BE1-7842-92EE-2F0E6B34A133}"/>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75266102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E2E1B-2334-6247-8DDA-621E181FDBC5}"/>
              </a:ext>
            </a:extLst>
          </p:cNvPr>
          <p:cNvSpPr>
            <a:spLocks noGrp="1"/>
          </p:cNvSpPr>
          <p:nvPr>
            <p:ph type="title"/>
          </p:nvPr>
        </p:nvSpPr>
        <p:spPr>
          <a:xfrm>
            <a:off x="623888" y="1425575"/>
            <a:ext cx="7886700" cy="2376488"/>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74510A-B236-F044-8315-F534FF060367}"/>
              </a:ext>
            </a:extLst>
          </p:cNvPr>
          <p:cNvSpPr>
            <a:spLocks noGrp="1"/>
          </p:cNvSpPr>
          <p:nvPr>
            <p:ph type="body" idx="1"/>
          </p:nvPr>
        </p:nvSpPr>
        <p:spPr>
          <a:xfrm>
            <a:off x="623888" y="3824288"/>
            <a:ext cx="7886700" cy="12509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6CCD8C-DFC7-854B-BD60-473C06AC91C3}"/>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5" name="Footer Placeholder 4">
            <a:extLst>
              <a:ext uri="{FF2B5EF4-FFF2-40B4-BE49-F238E27FC236}">
                <a16:creationId xmlns:a16="http://schemas.microsoft.com/office/drawing/2014/main" id="{15F7E683-B445-1F47-923F-F34D9C5D3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14837-2FF9-1245-A692-D625B6A34439}"/>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41383258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1CDE7-C73E-2943-9BFD-CE54624477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CB226A-74E1-1043-9104-2A170872DCAE}"/>
              </a:ext>
            </a:extLst>
          </p:cNvPr>
          <p:cNvSpPr>
            <a:spLocks noGrp="1"/>
          </p:cNvSpPr>
          <p:nvPr>
            <p:ph sz="half" idx="1"/>
          </p:nvPr>
        </p:nvSpPr>
        <p:spPr>
          <a:xfrm>
            <a:off x="62865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BAA33B-6556-0B4E-9825-6EBEE2AAC135}"/>
              </a:ext>
            </a:extLst>
          </p:cNvPr>
          <p:cNvSpPr>
            <a:spLocks noGrp="1"/>
          </p:cNvSpPr>
          <p:nvPr>
            <p:ph sz="half" idx="2"/>
          </p:nvPr>
        </p:nvSpPr>
        <p:spPr>
          <a:xfrm>
            <a:off x="4648200" y="1520825"/>
            <a:ext cx="3867150" cy="36274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7A16CB-6939-A546-A667-A587E5A888A9}"/>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6" name="Footer Placeholder 5">
            <a:extLst>
              <a:ext uri="{FF2B5EF4-FFF2-40B4-BE49-F238E27FC236}">
                <a16:creationId xmlns:a16="http://schemas.microsoft.com/office/drawing/2014/main" id="{99764D51-B3FC-224B-849E-0A145CDF93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147359-FD84-7747-95ED-98E9326145DA}"/>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37215656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7D17-8156-B244-B57A-E12A986ADA21}"/>
              </a:ext>
            </a:extLst>
          </p:cNvPr>
          <p:cNvSpPr>
            <a:spLocks noGrp="1"/>
          </p:cNvSpPr>
          <p:nvPr>
            <p:ph type="title"/>
          </p:nvPr>
        </p:nvSpPr>
        <p:spPr>
          <a:xfrm>
            <a:off x="630238" y="304800"/>
            <a:ext cx="7886700" cy="11049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B01791-0F5D-D948-A4F5-CC5AD399F679}"/>
              </a:ext>
            </a:extLst>
          </p:cNvPr>
          <p:cNvSpPr>
            <a:spLocks noGrp="1"/>
          </p:cNvSpPr>
          <p:nvPr>
            <p:ph type="body" idx="1"/>
          </p:nvPr>
        </p:nvSpPr>
        <p:spPr>
          <a:xfrm>
            <a:off x="630238" y="1401763"/>
            <a:ext cx="3868737"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291D13-E5C1-C149-870E-E8ECE07396EB}"/>
              </a:ext>
            </a:extLst>
          </p:cNvPr>
          <p:cNvSpPr>
            <a:spLocks noGrp="1"/>
          </p:cNvSpPr>
          <p:nvPr>
            <p:ph sz="half" idx="2"/>
          </p:nvPr>
        </p:nvSpPr>
        <p:spPr>
          <a:xfrm>
            <a:off x="630238" y="2087563"/>
            <a:ext cx="3868737"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C20CB-84F6-5C4B-8E30-7A4FCE71A2DD}"/>
              </a:ext>
            </a:extLst>
          </p:cNvPr>
          <p:cNvSpPr>
            <a:spLocks noGrp="1"/>
          </p:cNvSpPr>
          <p:nvPr>
            <p:ph type="body" sz="quarter" idx="3"/>
          </p:nvPr>
        </p:nvSpPr>
        <p:spPr>
          <a:xfrm>
            <a:off x="4629150" y="1401763"/>
            <a:ext cx="38877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3D5D27-B58F-F04E-8987-0F3938E692C8}"/>
              </a:ext>
            </a:extLst>
          </p:cNvPr>
          <p:cNvSpPr>
            <a:spLocks noGrp="1"/>
          </p:cNvSpPr>
          <p:nvPr>
            <p:ph sz="quarter" idx="4"/>
          </p:nvPr>
        </p:nvSpPr>
        <p:spPr>
          <a:xfrm>
            <a:off x="4629150" y="2087563"/>
            <a:ext cx="3887788" cy="30702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432E00-2E1D-AF4F-AB61-7CE3F29E7D6B}"/>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8" name="Footer Placeholder 7">
            <a:extLst>
              <a:ext uri="{FF2B5EF4-FFF2-40B4-BE49-F238E27FC236}">
                <a16:creationId xmlns:a16="http://schemas.microsoft.com/office/drawing/2014/main" id="{96263A9A-2D32-4D4A-A701-646F7D0838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432930-B937-2444-A22F-30B12E065DC1}"/>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36114605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246B-6ADA-D940-87B0-C235FFC6DF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4D7014-3F8E-2149-AAA7-027B7CE7DF3F}"/>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4" name="Footer Placeholder 3">
            <a:extLst>
              <a:ext uri="{FF2B5EF4-FFF2-40B4-BE49-F238E27FC236}">
                <a16:creationId xmlns:a16="http://schemas.microsoft.com/office/drawing/2014/main" id="{20F24785-8950-2C4C-BE17-442888557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338BEA-9CE1-D146-9B94-2156CF5AA00E}"/>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42165980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66C17-85DC-D04D-B707-4F40628C023C}"/>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3" name="Footer Placeholder 2">
            <a:extLst>
              <a:ext uri="{FF2B5EF4-FFF2-40B4-BE49-F238E27FC236}">
                <a16:creationId xmlns:a16="http://schemas.microsoft.com/office/drawing/2014/main" id="{2C9700DD-2569-D145-BFAF-D2C0826308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C54D16-A680-3B42-AF9A-42DD1BD14F17}"/>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13207479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AB42A-84B2-4A40-83BF-1EAB99A4890A}"/>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8E1EDF-9CD4-A84B-900F-61644DB403F3}"/>
              </a:ext>
            </a:extLst>
          </p:cNvPr>
          <p:cNvSpPr>
            <a:spLocks noGrp="1"/>
          </p:cNvSpPr>
          <p:nvPr>
            <p:ph idx="1"/>
          </p:nvPr>
        </p:nvSpPr>
        <p:spPr>
          <a:xfrm>
            <a:off x="3887788" y="822325"/>
            <a:ext cx="4629150" cy="40624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2D463A-6389-7D46-904D-5649EB5736DA}"/>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3B13F8-B15C-1B41-9DE2-F9C03F9DBAE8}"/>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6" name="Footer Placeholder 5">
            <a:extLst>
              <a:ext uri="{FF2B5EF4-FFF2-40B4-BE49-F238E27FC236}">
                <a16:creationId xmlns:a16="http://schemas.microsoft.com/office/drawing/2014/main" id="{A13C51E5-31FE-7F47-BC51-39DB9F92D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87773-B2C1-0949-8DB8-BE3FE8CAD726}"/>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17590347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9B38-91C2-D443-958A-08404814BCDD}"/>
              </a:ext>
            </a:extLst>
          </p:cNvPr>
          <p:cNvSpPr>
            <a:spLocks noGrp="1"/>
          </p:cNvSpPr>
          <p:nvPr>
            <p:ph type="title"/>
          </p:nvPr>
        </p:nvSpPr>
        <p:spPr>
          <a:xfrm>
            <a:off x="630238" y="381000"/>
            <a:ext cx="2949575" cy="13335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4E1DE0-80E4-6C47-85AB-B8FE320B7E93}"/>
              </a:ext>
            </a:extLst>
          </p:cNvPr>
          <p:cNvSpPr>
            <a:spLocks noGrp="1"/>
          </p:cNvSpPr>
          <p:nvPr>
            <p:ph type="pic" idx="1"/>
          </p:nvPr>
        </p:nvSpPr>
        <p:spPr>
          <a:xfrm>
            <a:off x="3887788" y="822325"/>
            <a:ext cx="4629150" cy="4062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797960-8A36-DF4A-AE8F-F77EB85A6119}"/>
              </a:ext>
            </a:extLst>
          </p:cNvPr>
          <p:cNvSpPr>
            <a:spLocks noGrp="1"/>
          </p:cNvSpPr>
          <p:nvPr>
            <p:ph type="body" sz="half" idx="2"/>
          </p:nvPr>
        </p:nvSpPr>
        <p:spPr>
          <a:xfrm>
            <a:off x="630238" y="1714500"/>
            <a:ext cx="2949575" cy="3176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26F4FA-D632-3042-AE17-50B27E0B8AE1}"/>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6" name="Footer Placeholder 5">
            <a:extLst>
              <a:ext uri="{FF2B5EF4-FFF2-40B4-BE49-F238E27FC236}">
                <a16:creationId xmlns:a16="http://schemas.microsoft.com/office/drawing/2014/main" id="{0EFF9911-408A-0746-856F-DB85F0EBF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3F0E9A-5CC1-2146-A1A5-7821F7B835D4}"/>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2033363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9196-A938-F44B-873A-055D9D3F14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739CAA-7AC6-5540-8BFD-7E134DE2FA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4B24F-E4AC-BC41-ADC0-357D8F942C66}"/>
              </a:ext>
            </a:extLst>
          </p:cNvPr>
          <p:cNvSpPr>
            <a:spLocks noGrp="1"/>
          </p:cNvSpPr>
          <p:nvPr>
            <p:ph type="dt" sz="half" idx="10"/>
          </p:nvPr>
        </p:nvSpPr>
        <p:spPr/>
        <p:txBody>
          <a:bodyPr/>
          <a:lstStyle/>
          <a:p>
            <a:fld id="{5471A290-6205-1D43-8297-9A91350FF6C0}" type="datetimeFigureOut">
              <a:rPr lang="en-US" smtClean="0"/>
              <a:t>10/29/2021</a:t>
            </a:fld>
            <a:endParaRPr lang="en-US"/>
          </a:p>
        </p:txBody>
      </p:sp>
      <p:sp>
        <p:nvSpPr>
          <p:cNvPr id="5" name="Footer Placeholder 4">
            <a:extLst>
              <a:ext uri="{FF2B5EF4-FFF2-40B4-BE49-F238E27FC236}">
                <a16:creationId xmlns:a16="http://schemas.microsoft.com/office/drawing/2014/main" id="{BCD8F4A6-D60B-F144-ADB6-BCB2C3FCF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5871F4-696E-8049-A386-095EB7733F55}"/>
              </a:ext>
            </a:extLst>
          </p:cNvPr>
          <p:cNvSpPr>
            <a:spLocks noGrp="1"/>
          </p:cNvSpPr>
          <p:nvPr>
            <p:ph type="sldNum" sz="quarter" idx="12"/>
          </p:nvPr>
        </p:nvSpPr>
        <p:spPr/>
        <p:txBody>
          <a:bodyPr/>
          <a:lstStyle/>
          <a:p>
            <a:fld id="{2C40ACF3-062A-4F45-A6A1-052792EFF0C0}" type="slidenum">
              <a:rPr lang="en-US" smtClean="0"/>
              <a:t>‹#›</a:t>
            </a:fld>
            <a:endParaRPr lang="en-US"/>
          </a:p>
        </p:txBody>
      </p:sp>
    </p:spTree>
    <p:extLst>
      <p:ext uri="{BB962C8B-B14F-4D97-AF65-F5344CB8AC3E}">
        <p14:creationId xmlns:p14="http://schemas.microsoft.com/office/powerpoint/2010/main" val="259936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4.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5.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2.jpe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6.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8.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9.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3.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7640B-1840-BE4D-845F-5D7F7DE46ED3}"/>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5DAB56-6FAB-CF43-90A2-B340649AA9E3}"/>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3E3C93-63CE-3E40-AF57-1B2E25A189BD}"/>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82356775-1C5D-184B-B63D-1A2CB657E032}" type="datetimeFigureOut">
              <a:rPr lang="en-US" smtClean="0"/>
              <a:t>10/29/2021</a:t>
            </a:fld>
            <a:endParaRPr lang="en-US"/>
          </a:p>
        </p:txBody>
      </p:sp>
      <p:sp>
        <p:nvSpPr>
          <p:cNvPr id="5" name="Footer Placeholder 4">
            <a:extLst>
              <a:ext uri="{FF2B5EF4-FFF2-40B4-BE49-F238E27FC236}">
                <a16:creationId xmlns:a16="http://schemas.microsoft.com/office/drawing/2014/main" id="{CAD6CCBF-0424-4342-8F1E-5B5A1768B7D8}"/>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52CD83-6536-C842-BCF7-FFBC89E28F85}"/>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40A39574-7472-6D49-9758-CC9259DE629C}" type="slidenum">
              <a:rPr lang="en-US" smtClean="0"/>
              <a:t>‹#›</a:t>
            </a:fld>
            <a:endParaRPr lang="en-US"/>
          </a:p>
        </p:txBody>
      </p:sp>
      <p:pic>
        <p:nvPicPr>
          <p:cNvPr id="8" name="Picture 7">
            <a:extLst>
              <a:ext uri="{FF2B5EF4-FFF2-40B4-BE49-F238E27FC236}">
                <a16:creationId xmlns:a16="http://schemas.microsoft.com/office/drawing/2014/main" id="{DCB0C1FA-E9A3-B844-A495-D844D93627D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74997838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E27D0F-E902-C54C-9F5D-E9A559F94558}"/>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4B88A-581F-D24A-A615-1D841D97C776}"/>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19D9C-9957-2B4D-887F-DCA5FAAD184C}"/>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56F457FE-AD09-324C-AEEF-4C2732DFFFC0}" type="datetimeFigureOut">
              <a:rPr lang="en-US" smtClean="0"/>
              <a:t>10/29/2021</a:t>
            </a:fld>
            <a:endParaRPr lang="en-US"/>
          </a:p>
        </p:txBody>
      </p:sp>
      <p:sp>
        <p:nvSpPr>
          <p:cNvPr id="5" name="Footer Placeholder 4">
            <a:extLst>
              <a:ext uri="{FF2B5EF4-FFF2-40B4-BE49-F238E27FC236}">
                <a16:creationId xmlns:a16="http://schemas.microsoft.com/office/drawing/2014/main" id="{04F2E3CB-3233-5A4C-9A6D-7E16D64F7B81}"/>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DECADC-0F44-9848-8344-3F2A954AEC8E}"/>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709887C2-5682-C74A-978E-0FF174198705}" type="slidenum">
              <a:rPr lang="en-US" smtClean="0"/>
              <a:t>‹#›</a:t>
            </a:fld>
            <a:endParaRPr lang="en-US"/>
          </a:p>
        </p:txBody>
      </p:sp>
      <p:pic>
        <p:nvPicPr>
          <p:cNvPr id="8" name="Picture 7">
            <a:extLst>
              <a:ext uri="{FF2B5EF4-FFF2-40B4-BE49-F238E27FC236}">
                <a16:creationId xmlns:a16="http://schemas.microsoft.com/office/drawing/2014/main" id="{FAE6E0B3-F4F1-614D-8ECB-4C8E0F895C7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21998454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57002-20A5-F046-A84C-4BF2105B5690}"/>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01DADE-E134-934C-9C0B-70E6113C0B6E}"/>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26B4ED-3076-EC4C-A3C9-8ACEDA574EEE}"/>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82057E6B-C054-C54F-ACC9-8ED4D1CEF466}" type="datetimeFigureOut">
              <a:rPr lang="en-US" smtClean="0"/>
              <a:t>10/29/2021</a:t>
            </a:fld>
            <a:endParaRPr lang="en-US"/>
          </a:p>
        </p:txBody>
      </p:sp>
      <p:sp>
        <p:nvSpPr>
          <p:cNvPr id="5" name="Footer Placeholder 4">
            <a:extLst>
              <a:ext uri="{FF2B5EF4-FFF2-40B4-BE49-F238E27FC236}">
                <a16:creationId xmlns:a16="http://schemas.microsoft.com/office/drawing/2014/main" id="{533A17F4-77BF-7A48-A346-1CA691EA3D35}"/>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77DD48-A431-8643-82D4-2D27F8EC6EFF}"/>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1DD316FA-D9C7-174C-9081-F537891E52CB}" type="slidenum">
              <a:rPr lang="en-US" smtClean="0"/>
              <a:t>‹#›</a:t>
            </a:fld>
            <a:endParaRPr lang="en-US"/>
          </a:p>
        </p:txBody>
      </p:sp>
      <p:pic>
        <p:nvPicPr>
          <p:cNvPr id="8" name="Picture 7">
            <a:extLst>
              <a:ext uri="{FF2B5EF4-FFF2-40B4-BE49-F238E27FC236}">
                <a16:creationId xmlns:a16="http://schemas.microsoft.com/office/drawing/2014/main" id="{80C36790-F58A-FE47-A842-708F31AE4D0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3533596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2D964-3B60-9C43-A051-493F19E3F092}"/>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29C1CC-6F72-C043-AABB-2285ED706C10}"/>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D7484-D839-B84B-BBEE-DE9BDEEB5F94}"/>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2DEFA804-ADA2-7249-B26A-240BE7D3050A}" type="datetimeFigureOut">
              <a:rPr lang="en-US" smtClean="0"/>
              <a:t>10/29/2021</a:t>
            </a:fld>
            <a:endParaRPr lang="en-US"/>
          </a:p>
        </p:txBody>
      </p:sp>
      <p:sp>
        <p:nvSpPr>
          <p:cNvPr id="5" name="Footer Placeholder 4">
            <a:extLst>
              <a:ext uri="{FF2B5EF4-FFF2-40B4-BE49-F238E27FC236}">
                <a16:creationId xmlns:a16="http://schemas.microsoft.com/office/drawing/2014/main" id="{D404C601-BA02-7042-9797-5E89DED2F1EA}"/>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EF8B98-C126-6E4A-9BA9-AAF11CDDB28D}"/>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0196C54A-7567-E143-A9C9-8917122A789A}" type="slidenum">
              <a:rPr lang="en-US" smtClean="0"/>
              <a:t>‹#›</a:t>
            </a:fld>
            <a:endParaRPr lang="en-US"/>
          </a:p>
        </p:txBody>
      </p:sp>
      <p:pic>
        <p:nvPicPr>
          <p:cNvPr id="8" name="Picture 7">
            <a:extLst>
              <a:ext uri="{FF2B5EF4-FFF2-40B4-BE49-F238E27FC236}">
                <a16:creationId xmlns:a16="http://schemas.microsoft.com/office/drawing/2014/main" id="{8E697DF2-5A65-E349-944C-07B6E3A7449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1146670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99132C-98AD-4A47-8EAD-91AA4ABF384F}"/>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70EDB-1582-2342-AB03-99418AE4B295}"/>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AA8B1-2AFF-FE4B-84D6-6A744FE8B19B}"/>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AF4A7AA1-D6BA-F943-8AF5-62D63E5DDC5E}" type="datetimeFigureOut">
              <a:rPr lang="en-US" smtClean="0"/>
              <a:t>10/29/2021</a:t>
            </a:fld>
            <a:endParaRPr lang="en-US"/>
          </a:p>
        </p:txBody>
      </p:sp>
      <p:sp>
        <p:nvSpPr>
          <p:cNvPr id="5" name="Footer Placeholder 4">
            <a:extLst>
              <a:ext uri="{FF2B5EF4-FFF2-40B4-BE49-F238E27FC236}">
                <a16:creationId xmlns:a16="http://schemas.microsoft.com/office/drawing/2014/main" id="{DC9CE7B9-62CE-C044-8036-C992999E9C3E}"/>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44B45F-FE0C-4B41-9CCA-6AD74B1F6C39}"/>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3A0FEFF0-FAAE-8844-8FD4-94D108975F9A}" type="slidenum">
              <a:rPr lang="en-US" smtClean="0"/>
              <a:t>‹#›</a:t>
            </a:fld>
            <a:endParaRPr lang="en-US"/>
          </a:p>
        </p:txBody>
      </p:sp>
      <p:pic>
        <p:nvPicPr>
          <p:cNvPr id="8" name="Picture 7">
            <a:extLst>
              <a:ext uri="{FF2B5EF4-FFF2-40B4-BE49-F238E27FC236}">
                <a16:creationId xmlns:a16="http://schemas.microsoft.com/office/drawing/2014/main" id="{0F8BBF1B-52C5-8D46-AAB0-D1E003A1014E}"/>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699126872"/>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3A1780-6FA8-494C-AF92-C090C38C690C}"/>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561D5A-26D8-8E48-B7D8-E02B0BFA402D}"/>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03039-1AB9-B14F-9B30-03042D78E6A0}"/>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1E0B34F9-92BD-9B48-A395-02F576BFCB9A}" type="datetimeFigureOut">
              <a:rPr lang="en-US" smtClean="0"/>
              <a:t>10/29/2021</a:t>
            </a:fld>
            <a:endParaRPr lang="en-US"/>
          </a:p>
        </p:txBody>
      </p:sp>
      <p:sp>
        <p:nvSpPr>
          <p:cNvPr id="5" name="Footer Placeholder 4">
            <a:extLst>
              <a:ext uri="{FF2B5EF4-FFF2-40B4-BE49-F238E27FC236}">
                <a16:creationId xmlns:a16="http://schemas.microsoft.com/office/drawing/2014/main" id="{C632D575-886F-CC42-8016-A5533BEA6625}"/>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E488E0-9D40-C34A-BA81-76468816FD7C}"/>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D331C962-9FFF-3F4C-9798-A0F543E4B1A0}" type="slidenum">
              <a:rPr lang="en-US" smtClean="0"/>
              <a:t>‹#›</a:t>
            </a:fld>
            <a:endParaRPr lang="en-US"/>
          </a:p>
        </p:txBody>
      </p:sp>
      <p:pic>
        <p:nvPicPr>
          <p:cNvPr id="8" name="Picture 7">
            <a:extLst>
              <a:ext uri="{FF2B5EF4-FFF2-40B4-BE49-F238E27FC236}">
                <a16:creationId xmlns:a16="http://schemas.microsoft.com/office/drawing/2014/main" id="{23CE8BBB-2047-0B45-A41C-39592626516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01981875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F19FCE-C32E-7546-B7A4-EEBE384D93A4}"/>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30682D-94FF-A14D-99ED-40CB4C3CB4BC}"/>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11AA3-0988-3446-B57D-AE439956082C}"/>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86D3738-7E08-B645-BCCB-BC51E748FDA6}" type="datetimeFigureOut">
              <a:rPr lang="en-US" smtClean="0"/>
              <a:t>10/29/2021</a:t>
            </a:fld>
            <a:endParaRPr lang="en-US"/>
          </a:p>
        </p:txBody>
      </p:sp>
      <p:sp>
        <p:nvSpPr>
          <p:cNvPr id="5" name="Footer Placeholder 4">
            <a:extLst>
              <a:ext uri="{FF2B5EF4-FFF2-40B4-BE49-F238E27FC236}">
                <a16:creationId xmlns:a16="http://schemas.microsoft.com/office/drawing/2014/main" id="{B960DCD1-CBF1-0A4A-87D6-878241557985}"/>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B2FD9-C1E5-5A41-BAE1-E9D8FB0EDBE6}"/>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11F71A21-5F93-7E46-B864-0DB927C240EE}" type="slidenum">
              <a:rPr lang="en-US" smtClean="0"/>
              <a:t>‹#›</a:t>
            </a:fld>
            <a:endParaRPr lang="en-US"/>
          </a:p>
        </p:txBody>
      </p:sp>
      <p:pic>
        <p:nvPicPr>
          <p:cNvPr id="8" name="Picture 7">
            <a:extLst>
              <a:ext uri="{FF2B5EF4-FFF2-40B4-BE49-F238E27FC236}">
                <a16:creationId xmlns:a16="http://schemas.microsoft.com/office/drawing/2014/main" id="{2231EFFC-A1F7-444E-A853-2D756A051D1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8438243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6A1268-1C16-3C47-9D0A-521629DC6F64}"/>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394E57-0899-464F-BBD1-58E50E7E7E60}"/>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B58351-5042-784E-BA65-9510F0F6F452}"/>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5D962574-996F-B642-9C45-3626A56997F8}" type="datetimeFigureOut">
              <a:rPr lang="en-US" smtClean="0"/>
              <a:t>10/29/2021</a:t>
            </a:fld>
            <a:endParaRPr lang="en-US"/>
          </a:p>
        </p:txBody>
      </p:sp>
      <p:sp>
        <p:nvSpPr>
          <p:cNvPr id="5" name="Footer Placeholder 4">
            <a:extLst>
              <a:ext uri="{FF2B5EF4-FFF2-40B4-BE49-F238E27FC236}">
                <a16:creationId xmlns:a16="http://schemas.microsoft.com/office/drawing/2014/main" id="{99C9C329-9B2E-C94B-9863-CD28C9D8F507}"/>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6ABC7E-FF34-214D-B243-1A08EC131456}"/>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1511594C-E4C6-AD44-9D3C-69FCC84BFFEC}" type="slidenum">
              <a:rPr lang="en-US" smtClean="0"/>
              <a:t>‹#›</a:t>
            </a:fld>
            <a:endParaRPr lang="en-US"/>
          </a:p>
        </p:txBody>
      </p:sp>
      <p:pic>
        <p:nvPicPr>
          <p:cNvPr id="7" name="Picture 6">
            <a:extLst>
              <a:ext uri="{FF2B5EF4-FFF2-40B4-BE49-F238E27FC236}">
                <a16:creationId xmlns:a16="http://schemas.microsoft.com/office/drawing/2014/main" id="{D28C82A8-2DAE-8D46-87A5-BF4C14B2DEE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51393290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DE60CE-FCB8-AF48-9312-92CA5FCEC90F}"/>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DBF52-8D49-CC4F-A7A4-50B9F40A2C5E}"/>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A4BC08-2385-A041-9CD7-D5F5AB118737}"/>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85435179-5980-7C49-A464-C686F9FF1CC1}" type="datetimeFigureOut">
              <a:rPr lang="en-US" smtClean="0"/>
              <a:t>10/29/2021</a:t>
            </a:fld>
            <a:endParaRPr lang="en-US"/>
          </a:p>
        </p:txBody>
      </p:sp>
      <p:sp>
        <p:nvSpPr>
          <p:cNvPr id="5" name="Footer Placeholder 4">
            <a:extLst>
              <a:ext uri="{FF2B5EF4-FFF2-40B4-BE49-F238E27FC236}">
                <a16:creationId xmlns:a16="http://schemas.microsoft.com/office/drawing/2014/main" id="{1F10BF7B-910B-8944-B3EB-3C6B664E1089}"/>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DEF1AB-5A17-2344-AE1C-03F27CECB5CE}"/>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C569E212-88AB-4F45-A495-EB7B1A657602}" type="slidenum">
              <a:rPr lang="en-US" smtClean="0"/>
              <a:t>‹#›</a:t>
            </a:fld>
            <a:endParaRPr lang="en-US"/>
          </a:p>
        </p:txBody>
      </p:sp>
    </p:spTree>
    <p:extLst>
      <p:ext uri="{BB962C8B-B14F-4D97-AF65-F5344CB8AC3E}">
        <p14:creationId xmlns:p14="http://schemas.microsoft.com/office/powerpoint/2010/main" val="2504047607"/>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C39346-F7D0-A24B-891E-87D05772D926}"/>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67404-9B3A-1647-A845-428AEA59923B}"/>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70F9D2-787F-AA44-9937-DC5CCFE52DD6}"/>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05618F06-7898-5040-81C1-F796274022D9}" type="datetimeFigureOut">
              <a:rPr lang="en-US" smtClean="0"/>
              <a:t>10/29/2021</a:t>
            </a:fld>
            <a:endParaRPr lang="en-US"/>
          </a:p>
        </p:txBody>
      </p:sp>
      <p:sp>
        <p:nvSpPr>
          <p:cNvPr id="5" name="Footer Placeholder 4">
            <a:extLst>
              <a:ext uri="{FF2B5EF4-FFF2-40B4-BE49-F238E27FC236}">
                <a16:creationId xmlns:a16="http://schemas.microsoft.com/office/drawing/2014/main" id="{C2BE0A49-CD66-0D44-9DD9-0338F33E5E96}"/>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CBC2E6-6FC5-EA41-A341-035D77185770}"/>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4802306E-9F0F-9140-A745-1FB61F8E1A65}" type="slidenum">
              <a:rPr lang="en-US" smtClean="0"/>
              <a:t>‹#›</a:t>
            </a:fld>
            <a:endParaRPr lang="en-US"/>
          </a:p>
        </p:txBody>
      </p:sp>
      <p:pic>
        <p:nvPicPr>
          <p:cNvPr id="8" name="Picture 7">
            <a:extLst>
              <a:ext uri="{FF2B5EF4-FFF2-40B4-BE49-F238E27FC236}">
                <a16:creationId xmlns:a16="http://schemas.microsoft.com/office/drawing/2014/main" id="{E5F6B7C5-478C-914D-ACB5-C22E986B8E3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49793993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2D9A1F-2F57-0847-9330-ED7D58FF8307}"/>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B9CC33-B82C-1F4D-A9FA-CB9B962D8693}"/>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B3D00-3AB8-2B4B-ABB3-5B1684BF3541}"/>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E72D19F8-E767-C646-9544-5DA53BD198FC}" type="datetimeFigureOut">
              <a:rPr lang="en-US" smtClean="0"/>
              <a:t>10/29/2021</a:t>
            </a:fld>
            <a:endParaRPr lang="en-US"/>
          </a:p>
        </p:txBody>
      </p:sp>
      <p:sp>
        <p:nvSpPr>
          <p:cNvPr id="5" name="Footer Placeholder 4">
            <a:extLst>
              <a:ext uri="{FF2B5EF4-FFF2-40B4-BE49-F238E27FC236}">
                <a16:creationId xmlns:a16="http://schemas.microsoft.com/office/drawing/2014/main" id="{5823385F-7731-394A-B039-7F988FB05960}"/>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821B3F-5625-CB4F-B28B-F02B0E1CEB25}"/>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86EE5B4E-D603-B542-888B-6A11E2381A77}" type="slidenum">
              <a:rPr lang="en-US" smtClean="0"/>
              <a:t>‹#›</a:t>
            </a:fld>
            <a:endParaRPr lang="en-US"/>
          </a:p>
        </p:txBody>
      </p:sp>
      <p:pic>
        <p:nvPicPr>
          <p:cNvPr id="8" name="Picture 7">
            <a:extLst>
              <a:ext uri="{FF2B5EF4-FFF2-40B4-BE49-F238E27FC236}">
                <a16:creationId xmlns:a16="http://schemas.microsoft.com/office/drawing/2014/main" id="{C9D28838-2A97-9243-88CA-B40408537FD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4178035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1160E-A5FE-B340-947B-37CDC6F1779B}"/>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473A1C-2E67-C844-AD4A-BD9B7B2A8740}"/>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131A5-A25E-9847-8C05-89FD294A2105}"/>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02FAB7BD-E3EE-F34C-89A3-7555BD91BE3A}" type="datetimeFigureOut">
              <a:rPr lang="en-US" smtClean="0"/>
              <a:t>10/29/2021</a:t>
            </a:fld>
            <a:endParaRPr lang="en-US"/>
          </a:p>
        </p:txBody>
      </p:sp>
      <p:sp>
        <p:nvSpPr>
          <p:cNvPr id="5" name="Footer Placeholder 4">
            <a:extLst>
              <a:ext uri="{FF2B5EF4-FFF2-40B4-BE49-F238E27FC236}">
                <a16:creationId xmlns:a16="http://schemas.microsoft.com/office/drawing/2014/main" id="{AA966ED5-8D87-1F45-A0C6-42C349438EBD}"/>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BA26E52-EA4E-7B45-A15C-B3D0ABDBD896}"/>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F896B4C7-2B6F-CB4B-9EB9-2DCD8EDBAD47}" type="slidenum">
              <a:rPr lang="en-US" smtClean="0"/>
              <a:t>‹#›</a:t>
            </a:fld>
            <a:endParaRPr lang="en-US"/>
          </a:p>
        </p:txBody>
      </p:sp>
      <p:pic>
        <p:nvPicPr>
          <p:cNvPr id="8" name="Picture 7">
            <a:extLst>
              <a:ext uri="{FF2B5EF4-FFF2-40B4-BE49-F238E27FC236}">
                <a16:creationId xmlns:a16="http://schemas.microsoft.com/office/drawing/2014/main" id="{77F6DCE1-7060-4841-86BC-DC64AE90EE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288049273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EDE122-51D0-F446-B7BC-786E25652190}"/>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6079F0-33ED-3040-A73F-3B5BB1B8DBDA}"/>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0B420-CE96-E447-8FE1-D17DA10D4577}"/>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B9E9CA25-9549-A54A-A560-FF5DA5D38576}" type="datetimeFigureOut">
              <a:rPr lang="en-US" smtClean="0"/>
              <a:t>10/29/2021</a:t>
            </a:fld>
            <a:endParaRPr lang="en-US"/>
          </a:p>
        </p:txBody>
      </p:sp>
      <p:sp>
        <p:nvSpPr>
          <p:cNvPr id="5" name="Footer Placeholder 4">
            <a:extLst>
              <a:ext uri="{FF2B5EF4-FFF2-40B4-BE49-F238E27FC236}">
                <a16:creationId xmlns:a16="http://schemas.microsoft.com/office/drawing/2014/main" id="{6DC493F8-907A-B24E-B5AE-0F82488B8431}"/>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DD58CB-8D17-8D43-A2D2-1CE5BB325849}"/>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A010EE13-34E0-3444-8757-777BD0BB5E82}" type="slidenum">
              <a:rPr lang="en-US" smtClean="0"/>
              <a:t>‹#›</a:t>
            </a:fld>
            <a:endParaRPr lang="en-US"/>
          </a:p>
        </p:txBody>
      </p:sp>
      <p:pic>
        <p:nvPicPr>
          <p:cNvPr id="8" name="Picture 7">
            <a:extLst>
              <a:ext uri="{FF2B5EF4-FFF2-40B4-BE49-F238E27FC236}">
                <a16:creationId xmlns:a16="http://schemas.microsoft.com/office/drawing/2014/main" id="{8D994D32-9B64-5C48-AA7C-086D9D0CB78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7568380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9D021E-24C8-1047-9C46-55E265688F68}"/>
              </a:ext>
            </a:extLst>
          </p:cNvPr>
          <p:cNvSpPr>
            <a:spLocks noGrp="1"/>
          </p:cNvSpPr>
          <p:nvPr>
            <p:ph type="title"/>
          </p:nvPr>
        </p:nvSpPr>
        <p:spPr>
          <a:xfrm>
            <a:off x="628650" y="304800"/>
            <a:ext cx="7886700" cy="11049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32253B-1EC2-294F-BEA6-5DE24311D60D}"/>
              </a:ext>
            </a:extLst>
          </p:cNvPr>
          <p:cNvSpPr>
            <a:spLocks noGrp="1"/>
          </p:cNvSpPr>
          <p:nvPr>
            <p:ph type="body" idx="1"/>
          </p:nvPr>
        </p:nvSpPr>
        <p:spPr>
          <a:xfrm>
            <a:off x="628650" y="1520825"/>
            <a:ext cx="7886700" cy="36274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FA19B0-DF95-B444-A450-0731EAFB46B7}"/>
              </a:ext>
            </a:extLst>
          </p:cNvPr>
          <p:cNvSpPr>
            <a:spLocks noGrp="1"/>
          </p:cNvSpPr>
          <p:nvPr>
            <p:ph type="dt" sz="half" idx="2"/>
          </p:nvPr>
        </p:nvSpPr>
        <p:spPr>
          <a:xfrm>
            <a:off x="628650" y="5297488"/>
            <a:ext cx="20574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5471A290-6205-1D43-8297-9A91350FF6C0}" type="datetimeFigureOut">
              <a:rPr lang="en-US" smtClean="0"/>
              <a:t>10/29/2021</a:t>
            </a:fld>
            <a:endParaRPr lang="en-US"/>
          </a:p>
        </p:txBody>
      </p:sp>
      <p:sp>
        <p:nvSpPr>
          <p:cNvPr id="5" name="Footer Placeholder 4">
            <a:extLst>
              <a:ext uri="{FF2B5EF4-FFF2-40B4-BE49-F238E27FC236}">
                <a16:creationId xmlns:a16="http://schemas.microsoft.com/office/drawing/2014/main" id="{4D282767-9795-1942-B723-FEB1DFBE13C7}"/>
              </a:ext>
            </a:extLst>
          </p:cNvPr>
          <p:cNvSpPr>
            <a:spLocks noGrp="1"/>
          </p:cNvSpPr>
          <p:nvPr>
            <p:ph type="ftr" sz="quarter" idx="3"/>
          </p:nvPr>
        </p:nvSpPr>
        <p:spPr>
          <a:xfrm>
            <a:off x="3028950" y="5297488"/>
            <a:ext cx="30861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3818CB-66CA-F04F-B5CA-F10374FB1D4B}"/>
              </a:ext>
            </a:extLst>
          </p:cNvPr>
          <p:cNvSpPr>
            <a:spLocks noGrp="1"/>
          </p:cNvSpPr>
          <p:nvPr>
            <p:ph type="sldNum" sz="quarter" idx="4"/>
          </p:nvPr>
        </p:nvSpPr>
        <p:spPr>
          <a:xfrm>
            <a:off x="6457950" y="5297488"/>
            <a:ext cx="20574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2C40ACF3-062A-4F45-A6A1-052792EFF0C0}" type="slidenum">
              <a:rPr lang="en-US" smtClean="0"/>
              <a:t>‹#›</a:t>
            </a:fld>
            <a:endParaRPr lang="en-US"/>
          </a:p>
        </p:txBody>
      </p:sp>
      <p:pic>
        <p:nvPicPr>
          <p:cNvPr id="8" name="Picture 7">
            <a:extLst>
              <a:ext uri="{FF2B5EF4-FFF2-40B4-BE49-F238E27FC236}">
                <a16:creationId xmlns:a16="http://schemas.microsoft.com/office/drawing/2014/main" id="{D5426B19-32E8-074F-AE33-9DD48D9E418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39434317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7.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9DB98B-D7D3-4149-AD68-9C6912C73957}"/>
              </a:ext>
            </a:extLst>
          </p:cNvPr>
          <p:cNvSpPr>
            <a:spLocks noGrp="1"/>
          </p:cNvSpPr>
          <p:nvPr>
            <p:ph type="title"/>
          </p:nvPr>
        </p:nvSpPr>
        <p:spPr/>
        <p:txBody>
          <a:bodyPr>
            <a:normAutofit/>
          </a:bodyPr>
          <a:lstStyle/>
          <a:p>
            <a:pPr algn="ctr"/>
            <a:r>
              <a:rPr lang="en-US" sz="3200" b="1" dirty="0">
                <a:solidFill>
                  <a:srgbClr val="58257F"/>
                </a:solidFill>
                <a:latin typeface="Tw Cen MT" panose="020B0602020104020603" pitchFamily="34" charset="77"/>
              </a:rPr>
              <a:t>Benedict College Demographics</a:t>
            </a:r>
          </a:p>
        </p:txBody>
      </p:sp>
      <p:sp>
        <p:nvSpPr>
          <p:cNvPr id="2" name="Content Placeholder 1">
            <a:extLst>
              <a:ext uri="{FF2B5EF4-FFF2-40B4-BE49-F238E27FC236}">
                <a16:creationId xmlns:a16="http://schemas.microsoft.com/office/drawing/2014/main" id="{4DB51C05-275D-4BCF-BE82-466BE092490A}"/>
              </a:ext>
            </a:extLst>
          </p:cNvPr>
          <p:cNvSpPr>
            <a:spLocks noGrp="1"/>
          </p:cNvSpPr>
          <p:nvPr>
            <p:ph sz="half" idx="1"/>
          </p:nvPr>
        </p:nvSpPr>
        <p:spPr/>
        <p:txBody>
          <a:bodyPr>
            <a:normAutofit/>
          </a:bodyPr>
          <a:lstStyle/>
          <a:p>
            <a:r>
              <a:rPr lang="en-US" sz="2000" dirty="0"/>
              <a:t>History:  Founded in 1870 on an old 80-acre former slave plantation.</a:t>
            </a:r>
          </a:p>
          <a:p>
            <a:r>
              <a:rPr lang="en-US" sz="2000" dirty="0"/>
              <a:t>Affiliation:  The Baptist Church</a:t>
            </a:r>
          </a:p>
          <a:p>
            <a:r>
              <a:rPr lang="en-US" sz="2000" dirty="0"/>
              <a:t>26 Academic Majors: 1 Masters</a:t>
            </a:r>
          </a:p>
          <a:p>
            <a:r>
              <a:rPr lang="en-US" sz="2000" dirty="0"/>
              <a:t>Cost of Attendance: $23, 878 </a:t>
            </a:r>
            <a:r>
              <a:rPr lang="en-US" sz="1600" dirty="0"/>
              <a:t>(Reduced from $28,630)</a:t>
            </a:r>
          </a:p>
          <a:p>
            <a:r>
              <a:rPr lang="en-US" sz="2000" dirty="0"/>
              <a:t>18:1 Student to Teacher Ratio</a:t>
            </a:r>
          </a:p>
          <a:p>
            <a:endParaRPr lang="en-US" sz="2000" dirty="0"/>
          </a:p>
        </p:txBody>
      </p:sp>
      <p:sp>
        <p:nvSpPr>
          <p:cNvPr id="3" name="Content Placeholder 2">
            <a:extLst>
              <a:ext uri="{FF2B5EF4-FFF2-40B4-BE49-F238E27FC236}">
                <a16:creationId xmlns:a16="http://schemas.microsoft.com/office/drawing/2014/main" id="{422FC3C5-668A-46FF-AB0D-D4A747B26A3B}"/>
              </a:ext>
            </a:extLst>
          </p:cNvPr>
          <p:cNvSpPr>
            <a:spLocks noGrp="1"/>
          </p:cNvSpPr>
          <p:nvPr>
            <p:ph sz="half" idx="2"/>
          </p:nvPr>
        </p:nvSpPr>
        <p:spPr/>
        <p:txBody>
          <a:bodyPr>
            <a:normAutofit/>
          </a:bodyPr>
          <a:lstStyle/>
          <a:p>
            <a:r>
              <a:rPr lang="en-US" sz="2000" dirty="0"/>
              <a:t>2100 Students</a:t>
            </a:r>
          </a:p>
          <a:p>
            <a:r>
              <a:rPr lang="en-US" sz="2000" dirty="0"/>
              <a:t>85% PELL Eligible</a:t>
            </a:r>
          </a:p>
          <a:p>
            <a:r>
              <a:rPr lang="en-US" sz="2000" dirty="0"/>
              <a:t>91% African American</a:t>
            </a:r>
          </a:p>
          <a:p>
            <a:r>
              <a:rPr lang="en-US" sz="2000" dirty="0"/>
              <a:t>56% Female, 43% Male</a:t>
            </a:r>
          </a:p>
          <a:p>
            <a:r>
              <a:rPr lang="en-US" sz="2000" dirty="0"/>
              <a:t>57% Out of State</a:t>
            </a:r>
          </a:p>
          <a:p>
            <a:r>
              <a:rPr lang="en-US" sz="2000" dirty="0"/>
              <a:t>42% In State</a:t>
            </a:r>
          </a:p>
          <a:p>
            <a:r>
              <a:rPr lang="en-US" sz="2000" dirty="0"/>
              <a:t>61% First Generation College </a:t>
            </a:r>
          </a:p>
        </p:txBody>
      </p:sp>
      <p:pic>
        <p:nvPicPr>
          <p:cNvPr id="6" name="Picture 5" descr="Seal2color(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39" y="4199109"/>
            <a:ext cx="1410989" cy="151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364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p:spPr>
        <p:txBody>
          <a:bodyPr anchor="ctr">
            <a:normAutofit/>
          </a:bodyPr>
          <a:lstStyle/>
          <a:p>
            <a:pPr algn="ctr"/>
            <a:r>
              <a:rPr lang="en-US" sz="3600" b="1" dirty="0">
                <a:solidFill>
                  <a:srgbClr val="7030A0"/>
                </a:solidFill>
              </a:rPr>
              <a:t>Significant Events</a:t>
            </a:r>
            <a:endParaRPr lang="en-US" sz="3600" dirty="0">
              <a:solidFill>
                <a:srgbClr val="7030A0"/>
              </a:solidFill>
            </a:endParaRPr>
          </a:p>
        </p:txBody>
      </p:sp>
      <p:graphicFrame>
        <p:nvGraphicFramePr>
          <p:cNvPr id="5" name="Content Placeholder 2">
            <a:extLst>
              <a:ext uri="{FF2B5EF4-FFF2-40B4-BE49-F238E27FC236}">
                <a16:creationId xmlns:a16="http://schemas.microsoft.com/office/drawing/2014/main" id="{CF49E0D4-7193-4E91-8850-10B705A56002}"/>
              </a:ext>
            </a:extLst>
          </p:cNvPr>
          <p:cNvGraphicFramePr>
            <a:graphicFrameLocks noGrp="1"/>
          </p:cNvGraphicFramePr>
          <p:nvPr>
            <p:ph idx="1"/>
            <p:extLst>
              <p:ext uri="{D42A27DB-BD31-4B8C-83A1-F6EECF244321}">
                <p14:modId xmlns:p14="http://schemas.microsoft.com/office/powerpoint/2010/main" val="3638249256"/>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524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p:spPr>
        <p:txBody>
          <a:bodyPr anchor="ctr">
            <a:normAutofit/>
          </a:bodyPr>
          <a:lstStyle/>
          <a:p>
            <a:pPr algn="ctr"/>
            <a:r>
              <a:rPr lang="en-US" sz="3600" b="1" dirty="0">
                <a:solidFill>
                  <a:srgbClr val="7030A0"/>
                </a:solidFill>
              </a:rPr>
              <a:t>Disadvantages</a:t>
            </a:r>
            <a:endParaRPr lang="en-US" sz="3600" dirty="0">
              <a:solidFill>
                <a:srgbClr val="7030A0"/>
              </a:solidFill>
            </a:endParaRPr>
          </a:p>
        </p:txBody>
      </p:sp>
      <p:sp>
        <p:nvSpPr>
          <p:cNvPr id="3" name="Content Placeholder 2"/>
          <p:cNvSpPr>
            <a:spLocks noGrp="1"/>
          </p:cNvSpPr>
          <p:nvPr>
            <p:ph sz="half" idx="1"/>
          </p:nvPr>
        </p:nvSpPr>
        <p:spPr>
          <a:xfrm>
            <a:off x="628650" y="1520825"/>
            <a:ext cx="3867150" cy="3627438"/>
          </a:xfrm>
        </p:spPr>
        <p:txBody>
          <a:bodyPr>
            <a:normAutofit/>
          </a:bodyPr>
          <a:lstStyle/>
          <a:p>
            <a:pPr marL="342900" indent="-342900">
              <a:buFont typeface="Arial" panose="020B0604020202020204" pitchFamily="34" charset="0"/>
              <a:buChar char="•"/>
            </a:pPr>
            <a:r>
              <a:rPr lang="en-US" dirty="0"/>
              <a:t>It means WORK!</a:t>
            </a:r>
          </a:p>
          <a:p>
            <a:pPr marL="342900" indent="-342900">
              <a:buFont typeface="Arial" panose="020B0604020202020204" pitchFamily="34" charset="0"/>
              <a:buChar char="•"/>
            </a:pPr>
            <a:r>
              <a:rPr lang="en-US" dirty="0"/>
              <a:t>Takes time and planning.</a:t>
            </a:r>
          </a:p>
          <a:p>
            <a:pPr marL="342900" indent="-342900">
              <a:buFont typeface="Arial" panose="020B0604020202020204" pitchFamily="34" charset="0"/>
              <a:buChar char="•"/>
            </a:pPr>
            <a:r>
              <a:rPr lang="en-US" dirty="0"/>
              <a:t>Requires increased technological skills.</a:t>
            </a:r>
          </a:p>
          <a:p>
            <a:pPr marL="342900" indent="-342900">
              <a:buFont typeface="Arial" panose="020B0604020202020204" pitchFamily="34" charset="0"/>
              <a:buChar char="•"/>
            </a:pPr>
            <a:r>
              <a:rPr lang="en-US" dirty="0"/>
              <a:t>Specialized content can be difficult to locate.</a:t>
            </a:r>
          </a:p>
          <a:p>
            <a:pPr marL="342900" indent="-342900">
              <a:buFont typeface="Arial" panose="020B0604020202020204" pitchFamily="34" charset="0"/>
              <a:buChar char="•"/>
            </a:pPr>
            <a:endParaRPr lang="en-US" dirty="0"/>
          </a:p>
        </p:txBody>
      </p:sp>
      <p:pic>
        <p:nvPicPr>
          <p:cNvPr id="1026" name="Picture 2" descr="Stressful african american businessman taking off glasses, suffering from dry eyes syndrome after long laptop use. Exhausted employee executive manager ceo feeling eye strain, massaging nose bridge">
            <a:extLst>
              <a:ext uri="{FF2B5EF4-FFF2-40B4-BE49-F238E27FC236}">
                <a16:creationId xmlns:a16="http://schemas.microsoft.com/office/drawing/2014/main" id="{FD23E5BD-B2FE-45A0-8755-8B4E07D8CA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40" r="19620" b="7419"/>
          <a:stretch/>
        </p:blipFill>
        <p:spPr bwMode="auto">
          <a:xfrm>
            <a:off x="4648200" y="1520825"/>
            <a:ext cx="3867150" cy="3358302"/>
          </a:xfrm>
          <a:prstGeom prst="rect">
            <a:avLst/>
          </a:prstGeom>
          <a:solidFill>
            <a:srgbClr val="FFFFFF"/>
          </a:solidFill>
        </p:spPr>
      </p:pic>
    </p:spTree>
    <p:extLst>
      <p:ext uri="{BB962C8B-B14F-4D97-AF65-F5344CB8AC3E}">
        <p14:creationId xmlns:p14="http://schemas.microsoft.com/office/powerpoint/2010/main" val="2018284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p:spPr>
        <p:txBody>
          <a:bodyPr anchor="ctr">
            <a:normAutofit/>
          </a:bodyPr>
          <a:lstStyle/>
          <a:p>
            <a:pPr algn="ctr"/>
            <a:r>
              <a:rPr lang="en-US" b="1" dirty="0">
                <a:solidFill>
                  <a:srgbClr val="7030A0"/>
                </a:solidFill>
              </a:rPr>
              <a:t>Advantages</a:t>
            </a:r>
            <a:endParaRPr lang="en-US" dirty="0">
              <a:solidFill>
                <a:srgbClr val="7030A0"/>
              </a:solidFill>
            </a:endParaRPr>
          </a:p>
        </p:txBody>
      </p:sp>
      <p:sp>
        <p:nvSpPr>
          <p:cNvPr id="3" name="Content Placeholder 2"/>
          <p:cNvSpPr>
            <a:spLocks noGrp="1"/>
          </p:cNvSpPr>
          <p:nvPr>
            <p:ph sz="half" idx="1"/>
          </p:nvPr>
        </p:nvSpPr>
        <p:spPr>
          <a:xfrm>
            <a:off x="628650" y="1520825"/>
            <a:ext cx="3867150" cy="3627438"/>
          </a:xfrm>
        </p:spPr>
        <p:txBody>
          <a:bodyPr>
            <a:normAutofit/>
          </a:bodyPr>
          <a:lstStyle/>
          <a:p>
            <a:pPr marL="342900" indent="-342900">
              <a:buFont typeface="Arial" panose="020B0604020202020204" pitchFamily="34" charset="0"/>
              <a:buChar char="•"/>
            </a:pPr>
            <a:r>
              <a:rPr lang="en-US" sz="2000"/>
              <a:t>Savings for students and the Institution</a:t>
            </a:r>
          </a:p>
          <a:p>
            <a:pPr marL="342900" indent="-342900">
              <a:buFont typeface="Arial" panose="020B0604020202020204" pitchFamily="34" charset="0"/>
              <a:buChar char="•"/>
            </a:pPr>
            <a:r>
              <a:rPr lang="en-US" sz="2000"/>
              <a:t>Tailor-made content</a:t>
            </a:r>
          </a:p>
          <a:p>
            <a:pPr marL="342900" indent="-342900">
              <a:buFont typeface="Arial" panose="020B0604020202020204" pitchFamily="34" charset="0"/>
              <a:buChar char="•"/>
            </a:pPr>
            <a:r>
              <a:rPr lang="en-US" sz="2000"/>
              <a:t>More focused learning</a:t>
            </a:r>
          </a:p>
          <a:p>
            <a:pPr marL="342900" indent="-342900">
              <a:buFont typeface="Arial" panose="020B0604020202020204" pitchFamily="34" charset="0"/>
              <a:buChar char="•"/>
            </a:pPr>
            <a:r>
              <a:rPr lang="en-US" sz="2000"/>
              <a:t>Increased active-learning activities</a:t>
            </a:r>
          </a:p>
          <a:p>
            <a:pPr marL="342900" indent="-342900">
              <a:buFont typeface="Arial" panose="020B0604020202020204" pitchFamily="34" charset="0"/>
              <a:buChar char="•"/>
            </a:pPr>
            <a:r>
              <a:rPr lang="en-US" sz="2000"/>
              <a:t>Greater variety of content delivery</a:t>
            </a:r>
          </a:p>
          <a:p>
            <a:pPr marL="342900" indent="-342900">
              <a:buFont typeface="Arial" panose="020B0604020202020204" pitchFamily="34" charset="0"/>
              <a:buChar char="•"/>
            </a:pPr>
            <a:r>
              <a:rPr lang="en-US" sz="2000"/>
              <a:t>Renewed joy of Teaching</a:t>
            </a:r>
          </a:p>
          <a:p>
            <a:pPr marL="342900" indent="-342900">
              <a:buFont typeface="Arial" panose="020B0604020202020204" pitchFamily="34" charset="0"/>
              <a:buChar char="•"/>
            </a:pPr>
            <a:r>
              <a:rPr lang="en-US" sz="2000"/>
              <a:t>Increased student achievement</a:t>
            </a:r>
          </a:p>
        </p:txBody>
      </p:sp>
      <p:pic>
        <p:nvPicPr>
          <p:cNvPr id="2050" name="Picture 2" descr="Cash Png Pic - Money Transparent Background, Png Download - kindpng">
            <a:extLst>
              <a:ext uri="{FF2B5EF4-FFF2-40B4-BE49-F238E27FC236}">
                <a16:creationId xmlns:a16="http://schemas.microsoft.com/office/drawing/2014/main" id="{6269F3F3-F55A-48AA-AA80-B243E27D9A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2417" y="1520825"/>
            <a:ext cx="2738715" cy="3627438"/>
          </a:xfrm>
          <a:prstGeom prst="rect">
            <a:avLst/>
          </a:prstGeom>
          <a:solidFill>
            <a:srgbClr val="FFFFFF"/>
          </a:solidFill>
        </p:spPr>
      </p:pic>
    </p:spTree>
    <p:extLst>
      <p:ext uri="{BB962C8B-B14F-4D97-AF65-F5344CB8AC3E}">
        <p14:creationId xmlns:p14="http://schemas.microsoft.com/office/powerpoint/2010/main" val="3171290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4800"/>
            <a:ext cx="7886700" cy="1104900"/>
          </a:xfrm>
        </p:spPr>
        <p:txBody>
          <a:bodyPr anchor="ctr">
            <a:normAutofit/>
          </a:bodyPr>
          <a:lstStyle/>
          <a:p>
            <a:pPr algn="ctr"/>
            <a:r>
              <a:rPr lang="en-US" b="1" dirty="0">
                <a:solidFill>
                  <a:srgbClr val="7030A0"/>
                </a:solidFill>
              </a:rPr>
              <a:t>Next Steps</a:t>
            </a:r>
            <a:endParaRPr lang="en-US" dirty="0">
              <a:solidFill>
                <a:srgbClr val="7030A0"/>
              </a:solidFill>
            </a:endParaRPr>
          </a:p>
        </p:txBody>
      </p:sp>
      <p:graphicFrame>
        <p:nvGraphicFramePr>
          <p:cNvPr id="5" name="Content Placeholder 2">
            <a:extLst>
              <a:ext uri="{FF2B5EF4-FFF2-40B4-BE49-F238E27FC236}">
                <a16:creationId xmlns:a16="http://schemas.microsoft.com/office/drawing/2014/main" id="{0F1D6943-EDA1-4F14-8F3A-DC43DAC5E6A6}"/>
              </a:ext>
            </a:extLst>
          </p:cNvPr>
          <p:cNvGraphicFramePr>
            <a:graphicFrameLocks noGrp="1"/>
          </p:cNvGraphicFramePr>
          <p:nvPr>
            <p:ph idx="1"/>
            <p:extLst>
              <p:ext uri="{D42A27DB-BD31-4B8C-83A1-F6EECF244321}">
                <p14:modId xmlns:p14="http://schemas.microsoft.com/office/powerpoint/2010/main" val="719622498"/>
              </p:ext>
            </p:extLst>
          </p:nvPr>
        </p:nvGraphicFramePr>
        <p:xfrm>
          <a:off x="628650" y="1520825"/>
          <a:ext cx="7886700" cy="3627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227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DCEEC4-6032-4BA1-B91F-578502B23E2C}"/>
              </a:ext>
            </a:extLst>
          </p:cNvPr>
          <p:cNvSpPr txBox="1"/>
          <p:nvPr/>
        </p:nvSpPr>
        <p:spPr>
          <a:xfrm>
            <a:off x="4285815" y="1918773"/>
            <a:ext cx="4146210" cy="1015663"/>
          </a:xfrm>
          <a:prstGeom prst="rect">
            <a:avLst/>
          </a:prstGeom>
          <a:noFill/>
        </p:spPr>
        <p:txBody>
          <a:bodyPr wrap="square" rtlCol="0">
            <a:spAutoFit/>
          </a:bodyPr>
          <a:lstStyle/>
          <a:p>
            <a:r>
              <a:rPr lang="en-US" sz="6000" b="1" dirty="0">
                <a:solidFill>
                  <a:srgbClr val="7030A0"/>
                </a:solidFill>
              </a:rPr>
              <a:t>Thank you!</a:t>
            </a:r>
          </a:p>
        </p:txBody>
      </p:sp>
      <p:sp>
        <p:nvSpPr>
          <p:cNvPr id="3" name="TextBox 2">
            <a:extLst>
              <a:ext uri="{FF2B5EF4-FFF2-40B4-BE49-F238E27FC236}">
                <a16:creationId xmlns:a16="http://schemas.microsoft.com/office/drawing/2014/main" id="{5AB85BE1-6E9A-49D2-B656-DB75AA23D233}"/>
              </a:ext>
            </a:extLst>
          </p:cNvPr>
          <p:cNvSpPr txBox="1"/>
          <p:nvPr/>
        </p:nvSpPr>
        <p:spPr>
          <a:xfrm>
            <a:off x="5437540" y="3831129"/>
            <a:ext cx="3280672" cy="1131079"/>
          </a:xfrm>
          <a:prstGeom prst="rect">
            <a:avLst/>
          </a:prstGeom>
          <a:noFill/>
        </p:spPr>
        <p:txBody>
          <a:bodyPr wrap="square" rtlCol="0">
            <a:spAutoFit/>
          </a:bodyPr>
          <a:lstStyle/>
          <a:p>
            <a:r>
              <a:rPr lang="en-US" dirty="0"/>
              <a:t>Scott Blanks</a:t>
            </a:r>
          </a:p>
          <a:p>
            <a:r>
              <a:rPr lang="en-US" dirty="0"/>
              <a:t>Director, Center for Teaching and Learning</a:t>
            </a:r>
          </a:p>
          <a:p>
            <a:r>
              <a:rPr lang="en-US" dirty="0"/>
              <a:t>Benedict College</a:t>
            </a:r>
          </a:p>
          <a:p>
            <a:r>
              <a:rPr lang="en-US" dirty="0"/>
              <a:t>803-705-4341</a:t>
            </a:r>
          </a:p>
          <a:p>
            <a:r>
              <a:rPr lang="en-US" dirty="0"/>
              <a:t>Scott.blanks@benedict.edu</a:t>
            </a:r>
          </a:p>
        </p:txBody>
      </p:sp>
      <p:pic>
        <p:nvPicPr>
          <p:cNvPr id="4" name="Picture 3" descr="A person smiling for the camera&#10;&#10;Description automatically generated with medium confidence">
            <a:extLst>
              <a:ext uri="{FF2B5EF4-FFF2-40B4-BE49-F238E27FC236}">
                <a16:creationId xmlns:a16="http://schemas.microsoft.com/office/drawing/2014/main" id="{2C9A3BE6-C41E-43F5-9A41-2EDE20FA4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9466" y="3003403"/>
            <a:ext cx="1657988" cy="1958805"/>
          </a:xfrm>
          <a:prstGeom prst="rect">
            <a:avLst/>
          </a:prstGeom>
        </p:spPr>
      </p:pic>
    </p:spTree>
    <p:extLst>
      <p:ext uri="{BB962C8B-B14F-4D97-AF65-F5344CB8AC3E}">
        <p14:creationId xmlns:p14="http://schemas.microsoft.com/office/powerpoint/2010/main" val="64422496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4E299ECC-D3E6-412A-8EA1-85C661DD602C}"/>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D4A1C8A2-4C6A-46FD-9D8F-F559EA3F0DDB}"/>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5E588481-5E0F-4C07-A270-C8E732836579}"/>
    </a:ext>
  </a:ext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457B5D0B-5D4F-4941-A028-AE9FD16E3DEF}"/>
    </a:ext>
  </a:ext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F408AA7A-B07E-4E15-8D6B-3164DA7BCFBF}"/>
    </a:ext>
  </a:extLst>
</a:theme>
</file>

<file path=ppt/theme/theme14.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A7E931E6-361E-46B8-8FC7-E1A1531C9EE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2E35E2EE-5F5E-4440-BA43-0482E5842AA0}"/>
    </a:ext>
  </a:extLst>
</a:theme>
</file>

<file path=ppt/theme/theme3.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19E5275D-4FA3-41BE-8427-C0B974657E85}"/>
    </a:ext>
  </a:extLst>
</a:theme>
</file>

<file path=ppt/theme/theme4.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06E59970-5FDD-4552-9849-767B0DDF8440}"/>
    </a:ext>
  </a:extLst>
</a:theme>
</file>

<file path=ppt/theme/theme5.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C7BBE3CE-80CB-44FD-A8E2-FB0FCAB4B0CA}"/>
    </a:ext>
  </a:extLst>
</a:theme>
</file>

<file path=ppt/theme/theme6.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3C6F1577-C5E4-4297-B03F-341DCD754717}"/>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8AC7528C-98A0-4EF8-B271-62A96B2BF2E5}"/>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C1888E8A-AA43-445C-B9FD-E558A9735DE9}"/>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BC" id="{3452474B-20B0-4C48-BF08-9FD34F2C5129}" vid="{81632EF2-ACAB-4903-819F-185D2410C2F1}"/>
    </a:ext>
  </a:extLst>
</a:theme>
</file>

<file path=docProps/app.xml><?xml version="1.0" encoding="utf-8"?>
<Properties xmlns="http://schemas.openxmlformats.org/officeDocument/2006/extended-properties" xmlns:vt="http://schemas.openxmlformats.org/officeDocument/2006/docPropsVTypes">
  <Template/>
  <TotalTime>805</TotalTime>
  <Words>253</Words>
  <Application>Microsoft Office PowerPoint</Application>
  <PresentationFormat>On-screen Show (16:10)</PresentationFormat>
  <Paragraphs>52</Paragraphs>
  <Slides>6</Slides>
  <Notes>0</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6</vt:i4>
      </vt:variant>
    </vt:vector>
  </HeadingPairs>
  <TitlesOfParts>
    <vt:vector size="24" baseType="lpstr">
      <vt:lpstr>Arial</vt:lpstr>
      <vt:lpstr>Calibri</vt:lpstr>
      <vt:lpstr>Calibri Light</vt:lpstr>
      <vt:lpstr>Tw Cen MT</vt:lpstr>
      <vt:lpstr>Custom Design</vt:lpstr>
      <vt:lpstr>6_Custom Design</vt:lpstr>
      <vt:lpstr>7_Custom Design</vt:lpstr>
      <vt:lpstr>13_Custom Design</vt:lpstr>
      <vt:lpstr>8_Custom Design</vt:lpstr>
      <vt:lpstr>9_Custom Design</vt:lpstr>
      <vt:lpstr>5_Custom Design</vt:lpstr>
      <vt:lpstr>1_Custom Design</vt:lpstr>
      <vt:lpstr>2_Custom Design</vt:lpstr>
      <vt:lpstr>3_Custom Design</vt:lpstr>
      <vt:lpstr>4_Custom Design</vt:lpstr>
      <vt:lpstr>10_Custom Design</vt:lpstr>
      <vt:lpstr>11_Custom Design</vt:lpstr>
      <vt:lpstr>12_Custom Design</vt:lpstr>
      <vt:lpstr>Benedict College Demographics</vt:lpstr>
      <vt:lpstr>Significant Events</vt:lpstr>
      <vt:lpstr>Disadvantages</vt:lpstr>
      <vt:lpstr>Advantages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(use Tw Cen)</dc:title>
  <dc:creator>Ceeon Smith</dc:creator>
  <cp:lastModifiedBy>Ann Landis</cp:lastModifiedBy>
  <cp:revision>26</cp:revision>
  <dcterms:created xsi:type="dcterms:W3CDTF">2018-02-02T23:22:17Z</dcterms:created>
  <dcterms:modified xsi:type="dcterms:W3CDTF">2021-10-29T13:58:15Z</dcterms:modified>
</cp:coreProperties>
</file>