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obster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145" autoAdjust="0"/>
  </p:normalViewPr>
  <p:slideViewPr>
    <p:cSldViewPr snapToGrid="0">
      <p:cViewPr varScale="1">
        <p:scale>
          <a:sx n="60" d="100"/>
          <a:sy n="60" d="100"/>
        </p:scale>
        <p:origin x="146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3073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86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3357155d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3357155d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21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3357155d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3357155d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44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3357155d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3357155d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4654a7b5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4654a7b5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188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4654a7b5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4654a7b5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885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kuzell@mhu.edu" TargetMode="External"/><Relationship Id="rId5" Type="http://schemas.openxmlformats.org/officeDocument/2006/relationships/hyperlink" Target="mailto:kvance@mhu.edu" TargetMode="External"/><Relationship Id="rId4" Type="http://schemas.openxmlformats.org/officeDocument/2006/relationships/hyperlink" Target="mailto:dparsons@mh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1650"/>
            <a:ext cx="9144000" cy="51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375800" y="188100"/>
            <a:ext cx="7607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Removing Barriers for Adult Students at Mars Hill University</a:t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58" name="Google Shape;58;p13" descr="Donna Parsons"/>
          <p:cNvPicPr preferRelativeResize="0"/>
          <p:nvPr/>
        </p:nvPicPr>
        <p:blipFill rotWithShape="1">
          <a:blip r:embed="rId4">
            <a:alphaModFix/>
          </a:blip>
          <a:srcRect l="15438" r="25813" b="22773"/>
          <a:stretch/>
        </p:blipFill>
        <p:spPr>
          <a:xfrm>
            <a:off x="1473200" y="819850"/>
            <a:ext cx="1260300" cy="18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l="7335" t="4756" r="10522" b="13094"/>
          <a:stretch/>
        </p:blipFill>
        <p:spPr>
          <a:xfrm>
            <a:off x="5430938" y="805275"/>
            <a:ext cx="1260300" cy="19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3892"/>
          <a:stretch/>
        </p:blipFill>
        <p:spPr>
          <a:xfrm>
            <a:off x="3412563" y="2993300"/>
            <a:ext cx="1331571" cy="19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878800" y="841513"/>
            <a:ext cx="23991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lt1"/>
                </a:solidFill>
              </a:rPr>
              <a:t>Donna Parsons</a:t>
            </a:r>
            <a:br>
              <a:rPr lang="en" sz="1800">
                <a:solidFill>
                  <a:schemeClr val="lt1"/>
                </a:solidFill>
              </a:rPr>
            </a:b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Dean of Professional Studies &amp; Social Sciences; Adult &amp; Graduate Studies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934875" y="3029513"/>
            <a:ext cx="3061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lt1"/>
                </a:solidFill>
              </a:rPr>
              <a:t>Carolyn Kuzell</a:t>
            </a:r>
            <a:br>
              <a:rPr lang="en" sz="1800">
                <a:solidFill>
                  <a:schemeClr val="lt1"/>
                </a:solidFill>
              </a:rPr>
            </a:b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Associate Director of Admissions; Adult &amp; Graduate Studies Counselor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844275" y="841500"/>
            <a:ext cx="2142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lt1"/>
                </a:solidFill>
              </a:rPr>
              <a:t>Kristie Vance</a:t>
            </a:r>
            <a:br>
              <a:rPr lang="en" sz="1800">
                <a:solidFill>
                  <a:schemeClr val="lt1"/>
                </a:solidFill>
              </a:rPr>
            </a:b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Director of Admissions; Traditional, Adult, Graduate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550" y="0"/>
            <a:ext cx="9178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2573250" y="221375"/>
            <a:ext cx="399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About MHU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250250" y="592175"/>
            <a:ext cx="42888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Overall enrollment just over 1000 students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Adult Population 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4 programs offered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Business Management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Social Work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Psychology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Education (Elementary,        Special, Integrated)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Over 50% Pell eligible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Over 20% First generation</a:t>
            </a:r>
            <a:endParaRPr sz="160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Graduate Population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4 programs offered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Master of Management 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Master of Arts in Teaching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Master of Education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Master of Arts in Criminal Justice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950" y="1238202"/>
            <a:ext cx="3799352" cy="309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550" y="0"/>
            <a:ext cx="9178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1786250" y="201450"/>
            <a:ext cx="670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</a:rPr>
              <a:t>Reimagining Adult and Graduate Studies at MHU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1275400" y="926625"/>
            <a:ext cx="74946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 b="1">
                <a:solidFill>
                  <a:srgbClr val="FFFFFF"/>
                </a:solidFill>
              </a:rPr>
              <a:t>Structural Changes</a:t>
            </a:r>
            <a:endParaRPr sz="1600" b="1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Dean’s position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Common Admissions Office/Financial Aid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Advising in academic programs with dedicated advisor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Scheduling in academic programs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Full-time faculty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5400" y="2811675"/>
            <a:ext cx="3296601" cy="219657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4909675" y="2835225"/>
            <a:ext cx="4047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 b="1">
                <a:solidFill>
                  <a:srgbClr val="FFFFFF"/>
                </a:solidFill>
              </a:rPr>
              <a:t>Program Changes</a:t>
            </a:r>
            <a:endParaRPr sz="1600" b="1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New online programs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Hybrid seated programs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Minors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100" y="0"/>
            <a:ext cx="9228225" cy="523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2874475" y="299363"/>
            <a:ext cx="399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</a:rPr>
              <a:t>Resources &amp; Support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445975" y="822575"/>
            <a:ext cx="733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346600" y="947475"/>
            <a:ext cx="7338000" cy="4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 b="1">
                <a:solidFill>
                  <a:schemeClr val="lt1"/>
                </a:solidFill>
              </a:rPr>
              <a:t>Scholarships &amp; Financial Aid </a:t>
            </a:r>
            <a:endParaRPr sz="1600" b="1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Creating institutional dollars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Incentivizing cohorts of new online programs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 b="1">
                <a:solidFill>
                  <a:schemeClr val="lt1"/>
                </a:solidFill>
              </a:rPr>
              <a:t>Building a clear path to graduation</a:t>
            </a:r>
            <a:r>
              <a:rPr lang="en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Articulation agreements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Transfer Promise</a:t>
            </a:r>
            <a:endParaRPr sz="160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 b="1">
                <a:solidFill>
                  <a:schemeClr val="lt1"/>
                </a:solidFill>
              </a:rPr>
              <a:t>Community &amp; corporate partnerships</a:t>
            </a:r>
            <a:endParaRPr sz="16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 b="1">
                <a:solidFill>
                  <a:schemeClr val="lt1"/>
                </a:solidFill>
              </a:rPr>
              <a:t>Dedicated staff </a:t>
            </a:r>
            <a:endParaRPr sz="16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 b="1">
                <a:solidFill>
                  <a:schemeClr val="lt1"/>
                </a:solidFill>
              </a:rPr>
              <a:t>Academic, Health &amp; Safety resources</a:t>
            </a:r>
            <a:endParaRPr sz="16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		</a:t>
            </a:r>
            <a:endParaRPr sz="1800" b="1">
              <a:solidFill>
                <a:schemeClr val="lt1"/>
              </a:solidFill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 t="-2140" b="2139"/>
          <a:stretch/>
        </p:blipFill>
        <p:spPr>
          <a:xfrm rot="720000">
            <a:off x="5513100" y="2099400"/>
            <a:ext cx="3820423" cy="30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550" y="0"/>
            <a:ext cx="9178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826325" y="323050"/>
            <a:ext cx="65448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Place</a:t>
            </a:r>
            <a:endParaRPr sz="40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30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Potential</a:t>
            </a:r>
            <a:endParaRPr sz="40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30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Purpose</a:t>
            </a:r>
            <a:endParaRPr sz="40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	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550" y="0"/>
            <a:ext cx="9178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1826325" y="323050"/>
            <a:ext cx="65448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</a:rPr>
              <a:t>Donna Parsons</a:t>
            </a:r>
            <a:endParaRPr sz="2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4"/>
              </a:rPr>
              <a:t>dparsons@mhu.edu</a:t>
            </a: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</a:rPr>
              <a:t>Kristie Vance</a:t>
            </a:r>
            <a:endParaRPr sz="2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5"/>
              </a:rPr>
              <a:t>kvance@mhu.edu</a:t>
            </a: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</a:rPr>
              <a:t>Carolyn Kuzell</a:t>
            </a:r>
            <a:endParaRPr sz="2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6"/>
              </a:rPr>
              <a:t>ckuzell@mhu.edu</a:t>
            </a: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	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On-screen Show (16:9)</PresentationFormat>
  <Paragraphs>78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Lobster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Parsons, Donna B.</dc:creator>
  <cp:lastModifiedBy>Ann Landis</cp:lastModifiedBy>
  <cp:revision>1</cp:revision>
  <dcterms:modified xsi:type="dcterms:W3CDTF">2021-04-29T11:52:51Z</dcterms:modified>
</cp:coreProperties>
</file>