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ccain@mhu.edu" TargetMode="External"/><Relationship Id="rId1" Type="http://schemas.openxmlformats.org/officeDocument/2006/relationships/hyperlink" Target="mailto:kevin_mulhall@mhu.edu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ccain@mhu.edu" TargetMode="External"/><Relationship Id="rId1" Type="http://schemas.openxmlformats.org/officeDocument/2006/relationships/hyperlink" Target="mailto:kevin_mulhall@mhu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E8DE2-A0F1-4B0F-974F-7904E5DCA8FF}" type="doc">
      <dgm:prSet loTypeId="urn:microsoft.com/office/officeart/2018/2/layout/IconLabel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81349B-9338-43A3-82D9-E1D48EBE3A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do not pay for textbooks at MHU</a:t>
          </a:r>
        </a:p>
      </dgm:t>
    </dgm:pt>
    <dgm:pt modelId="{DCC35704-B315-42E4-9E20-872FC6823BF2}" type="parTrans" cxnId="{4DD9A32B-4EC0-4AC7-AA68-EC8274EA84C7}">
      <dgm:prSet/>
      <dgm:spPr/>
      <dgm:t>
        <a:bodyPr/>
        <a:lstStyle/>
        <a:p>
          <a:endParaRPr lang="en-US"/>
        </a:p>
      </dgm:t>
    </dgm:pt>
    <dgm:pt modelId="{78A19359-6460-4CE2-950C-7B270BA9D6FF}" type="sibTrans" cxnId="{4DD9A32B-4EC0-4AC7-AA68-EC8274EA84C7}">
      <dgm:prSet/>
      <dgm:spPr/>
      <dgm:t>
        <a:bodyPr/>
        <a:lstStyle/>
        <a:p>
          <a:endParaRPr lang="en-US"/>
        </a:p>
      </dgm:t>
    </dgm:pt>
    <dgm:pt modelId="{4D294266-3781-423E-864D-C80D20563C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spend approximately $500,000 per year </a:t>
          </a:r>
        </a:p>
      </dgm:t>
    </dgm:pt>
    <dgm:pt modelId="{607DFF02-DC2E-4E03-95B7-C6EF8B5C9D96}" type="parTrans" cxnId="{932A33BA-AA97-4B90-A478-96C1BF336F36}">
      <dgm:prSet/>
      <dgm:spPr/>
      <dgm:t>
        <a:bodyPr/>
        <a:lstStyle/>
        <a:p>
          <a:endParaRPr lang="en-US"/>
        </a:p>
      </dgm:t>
    </dgm:pt>
    <dgm:pt modelId="{1D851A5B-8C15-43A9-A64D-6192ADA236E4}" type="sibTrans" cxnId="{932A33BA-AA97-4B90-A478-96C1BF336F36}">
      <dgm:prSet/>
      <dgm:spPr/>
      <dgm:t>
        <a:bodyPr/>
        <a:lstStyle/>
        <a:p>
          <a:endParaRPr lang="en-US"/>
        </a:p>
      </dgm:t>
    </dgm:pt>
    <dgm:pt modelId="{D52F807F-A795-4C4F-A15F-9AEA8EB00A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work with a vender – however, high use books are purchased.   </a:t>
          </a:r>
        </a:p>
      </dgm:t>
    </dgm:pt>
    <dgm:pt modelId="{60C14882-33E7-4D68-A853-D3DE41C9D4AE}" type="parTrans" cxnId="{A3B5FE3F-7984-41A9-B82E-F93BADD214D7}">
      <dgm:prSet/>
      <dgm:spPr/>
      <dgm:t>
        <a:bodyPr/>
        <a:lstStyle/>
        <a:p>
          <a:endParaRPr lang="en-US"/>
        </a:p>
      </dgm:t>
    </dgm:pt>
    <dgm:pt modelId="{76AB86C2-EB4E-4297-B0EE-7E0171CFA152}" type="sibTrans" cxnId="{A3B5FE3F-7984-41A9-B82E-F93BADD214D7}">
      <dgm:prSet/>
      <dgm:spPr/>
      <dgm:t>
        <a:bodyPr/>
        <a:lstStyle/>
        <a:p>
          <a:endParaRPr lang="en-US"/>
        </a:p>
      </dgm:t>
    </dgm:pt>
    <dgm:pt modelId="{A39031D5-7F21-44AD-A5CE-695D45F779C0}" type="pres">
      <dgm:prSet presAssocID="{1A4E8DE2-A0F1-4B0F-974F-7904E5DCA8FF}" presName="root" presStyleCnt="0">
        <dgm:presLayoutVars>
          <dgm:dir/>
          <dgm:resizeHandles val="exact"/>
        </dgm:presLayoutVars>
      </dgm:prSet>
      <dgm:spPr/>
    </dgm:pt>
    <dgm:pt modelId="{DEAAFB4C-8772-4492-A062-FFBB44539BF9}" type="pres">
      <dgm:prSet presAssocID="{C281349B-9338-43A3-82D9-E1D48EBE3A4B}" presName="compNode" presStyleCnt="0"/>
      <dgm:spPr/>
    </dgm:pt>
    <dgm:pt modelId="{72E0C089-6BE8-4725-AE85-0774D4E05AB9}" type="pres">
      <dgm:prSet presAssocID="{C281349B-9338-43A3-82D9-E1D48EBE3A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8157C9F-D026-4235-9041-78A9EE357ECF}" type="pres">
      <dgm:prSet presAssocID="{C281349B-9338-43A3-82D9-E1D48EBE3A4B}" presName="spaceRect" presStyleCnt="0"/>
      <dgm:spPr/>
    </dgm:pt>
    <dgm:pt modelId="{43C29017-43EC-42A5-B7CE-BD72757C0CA4}" type="pres">
      <dgm:prSet presAssocID="{C281349B-9338-43A3-82D9-E1D48EBE3A4B}" presName="textRect" presStyleLbl="revTx" presStyleIdx="0" presStyleCnt="3">
        <dgm:presLayoutVars>
          <dgm:chMax val="1"/>
          <dgm:chPref val="1"/>
        </dgm:presLayoutVars>
      </dgm:prSet>
      <dgm:spPr/>
    </dgm:pt>
    <dgm:pt modelId="{19630751-948C-4CB0-863E-22F61712E7F9}" type="pres">
      <dgm:prSet presAssocID="{78A19359-6460-4CE2-950C-7B270BA9D6FF}" presName="sibTrans" presStyleCnt="0"/>
      <dgm:spPr/>
    </dgm:pt>
    <dgm:pt modelId="{28C199A1-2066-4AAD-8376-CC0C5A4E0E97}" type="pres">
      <dgm:prSet presAssocID="{4D294266-3781-423E-864D-C80D20563C23}" presName="compNode" presStyleCnt="0"/>
      <dgm:spPr/>
    </dgm:pt>
    <dgm:pt modelId="{63577E90-819E-42F5-9C60-53D212AA5EE5}" type="pres">
      <dgm:prSet presAssocID="{4D294266-3781-423E-864D-C80D20563C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6278BF9C-1E00-4A50-9DF9-0AC32586A51A}" type="pres">
      <dgm:prSet presAssocID="{4D294266-3781-423E-864D-C80D20563C23}" presName="spaceRect" presStyleCnt="0"/>
      <dgm:spPr/>
    </dgm:pt>
    <dgm:pt modelId="{63BC0A90-BF52-4129-8F48-8936707894A9}" type="pres">
      <dgm:prSet presAssocID="{4D294266-3781-423E-864D-C80D20563C23}" presName="textRect" presStyleLbl="revTx" presStyleIdx="1" presStyleCnt="3">
        <dgm:presLayoutVars>
          <dgm:chMax val="1"/>
          <dgm:chPref val="1"/>
        </dgm:presLayoutVars>
      </dgm:prSet>
      <dgm:spPr/>
    </dgm:pt>
    <dgm:pt modelId="{3CFBB1E8-5CD4-4ADE-BB7D-A33480A8D51C}" type="pres">
      <dgm:prSet presAssocID="{1D851A5B-8C15-43A9-A64D-6192ADA236E4}" presName="sibTrans" presStyleCnt="0"/>
      <dgm:spPr/>
    </dgm:pt>
    <dgm:pt modelId="{69013619-CF60-426B-B5B3-008D53378227}" type="pres">
      <dgm:prSet presAssocID="{D52F807F-A795-4C4F-A15F-9AEA8EB00A01}" presName="compNode" presStyleCnt="0"/>
      <dgm:spPr/>
    </dgm:pt>
    <dgm:pt modelId="{EF288197-5075-48B2-8329-334F14FA052B}" type="pres">
      <dgm:prSet presAssocID="{D52F807F-A795-4C4F-A15F-9AEA8EB00A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E5CB7C3-43A1-47D5-AA72-3C03EDB36DAA}" type="pres">
      <dgm:prSet presAssocID="{D52F807F-A795-4C4F-A15F-9AEA8EB00A01}" presName="spaceRect" presStyleCnt="0"/>
      <dgm:spPr/>
    </dgm:pt>
    <dgm:pt modelId="{5783E235-F0FC-4CCA-BE9D-4CCCBB573213}" type="pres">
      <dgm:prSet presAssocID="{D52F807F-A795-4C4F-A15F-9AEA8EB00A0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DD9A32B-4EC0-4AC7-AA68-EC8274EA84C7}" srcId="{1A4E8DE2-A0F1-4B0F-974F-7904E5DCA8FF}" destId="{C281349B-9338-43A3-82D9-E1D48EBE3A4B}" srcOrd="0" destOrd="0" parTransId="{DCC35704-B315-42E4-9E20-872FC6823BF2}" sibTransId="{78A19359-6460-4CE2-950C-7B270BA9D6FF}"/>
    <dgm:cxn modelId="{647B9133-BD5F-6C47-9410-A286C132348D}" type="presOf" srcId="{4D294266-3781-423E-864D-C80D20563C23}" destId="{63BC0A90-BF52-4129-8F48-8936707894A9}" srcOrd="0" destOrd="0" presId="urn:microsoft.com/office/officeart/2018/2/layout/IconLabelList"/>
    <dgm:cxn modelId="{A3B5FE3F-7984-41A9-B82E-F93BADD214D7}" srcId="{1A4E8DE2-A0F1-4B0F-974F-7904E5DCA8FF}" destId="{D52F807F-A795-4C4F-A15F-9AEA8EB00A01}" srcOrd="2" destOrd="0" parTransId="{60C14882-33E7-4D68-A853-D3DE41C9D4AE}" sibTransId="{76AB86C2-EB4E-4297-B0EE-7E0171CFA152}"/>
    <dgm:cxn modelId="{7138CA7D-691D-9740-8D62-E564859783A5}" type="presOf" srcId="{C281349B-9338-43A3-82D9-E1D48EBE3A4B}" destId="{43C29017-43EC-42A5-B7CE-BD72757C0CA4}" srcOrd="0" destOrd="0" presId="urn:microsoft.com/office/officeart/2018/2/layout/IconLabelList"/>
    <dgm:cxn modelId="{E6BCE39C-05A9-2E4B-B924-E55CA878EFAC}" type="presOf" srcId="{1A4E8DE2-A0F1-4B0F-974F-7904E5DCA8FF}" destId="{A39031D5-7F21-44AD-A5CE-695D45F779C0}" srcOrd="0" destOrd="0" presId="urn:microsoft.com/office/officeart/2018/2/layout/IconLabelList"/>
    <dgm:cxn modelId="{932A33BA-AA97-4B90-A478-96C1BF336F36}" srcId="{1A4E8DE2-A0F1-4B0F-974F-7904E5DCA8FF}" destId="{4D294266-3781-423E-864D-C80D20563C23}" srcOrd="1" destOrd="0" parTransId="{607DFF02-DC2E-4E03-95B7-C6EF8B5C9D96}" sibTransId="{1D851A5B-8C15-43A9-A64D-6192ADA236E4}"/>
    <dgm:cxn modelId="{45A3CDD0-3414-8C4F-8E10-70062156E9B3}" type="presOf" srcId="{D52F807F-A795-4C4F-A15F-9AEA8EB00A01}" destId="{5783E235-F0FC-4CCA-BE9D-4CCCBB573213}" srcOrd="0" destOrd="0" presId="urn:microsoft.com/office/officeart/2018/2/layout/IconLabelList"/>
    <dgm:cxn modelId="{E071288A-D183-BE49-B1EA-16F9A1DECE12}" type="presParOf" srcId="{A39031D5-7F21-44AD-A5CE-695D45F779C0}" destId="{DEAAFB4C-8772-4492-A062-FFBB44539BF9}" srcOrd="0" destOrd="0" presId="urn:microsoft.com/office/officeart/2018/2/layout/IconLabelList"/>
    <dgm:cxn modelId="{214829BB-1089-8F41-8E7C-CD918079C3AA}" type="presParOf" srcId="{DEAAFB4C-8772-4492-A062-FFBB44539BF9}" destId="{72E0C089-6BE8-4725-AE85-0774D4E05AB9}" srcOrd="0" destOrd="0" presId="urn:microsoft.com/office/officeart/2018/2/layout/IconLabelList"/>
    <dgm:cxn modelId="{FB5908BA-DCA6-F646-B6E6-B4071DCCF95A}" type="presParOf" srcId="{DEAAFB4C-8772-4492-A062-FFBB44539BF9}" destId="{98157C9F-D026-4235-9041-78A9EE357ECF}" srcOrd="1" destOrd="0" presId="urn:microsoft.com/office/officeart/2018/2/layout/IconLabelList"/>
    <dgm:cxn modelId="{E6260707-9584-5742-A504-B3D92F0D2D00}" type="presParOf" srcId="{DEAAFB4C-8772-4492-A062-FFBB44539BF9}" destId="{43C29017-43EC-42A5-B7CE-BD72757C0CA4}" srcOrd="2" destOrd="0" presId="urn:microsoft.com/office/officeart/2018/2/layout/IconLabelList"/>
    <dgm:cxn modelId="{5F9FE727-2BB3-F54F-A009-E05686EB310E}" type="presParOf" srcId="{A39031D5-7F21-44AD-A5CE-695D45F779C0}" destId="{19630751-948C-4CB0-863E-22F61712E7F9}" srcOrd="1" destOrd="0" presId="urn:microsoft.com/office/officeart/2018/2/layout/IconLabelList"/>
    <dgm:cxn modelId="{AE84CDB1-597B-A943-8E7E-DAF9CEE16693}" type="presParOf" srcId="{A39031D5-7F21-44AD-A5CE-695D45F779C0}" destId="{28C199A1-2066-4AAD-8376-CC0C5A4E0E97}" srcOrd="2" destOrd="0" presId="urn:microsoft.com/office/officeart/2018/2/layout/IconLabelList"/>
    <dgm:cxn modelId="{43D5D661-529D-B14A-A9BB-B390139918D9}" type="presParOf" srcId="{28C199A1-2066-4AAD-8376-CC0C5A4E0E97}" destId="{63577E90-819E-42F5-9C60-53D212AA5EE5}" srcOrd="0" destOrd="0" presId="urn:microsoft.com/office/officeart/2018/2/layout/IconLabelList"/>
    <dgm:cxn modelId="{4B7D5365-CD8B-4945-A84B-4717E997CB6F}" type="presParOf" srcId="{28C199A1-2066-4AAD-8376-CC0C5A4E0E97}" destId="{6278BF9C-1E00-4A50-9DF9-0AC32586A51A}" srcOrd="1" destOrd="0" presId="urn:microsoft.com/office/officeart/2018/2/layout/IconLabelList"/>
    <dgm:cxn modelId="{1438A9FA-D5D6-294B-8C65-67AEB945AB23}" type="presParOf" srcId="{28C199A1-2066-4AAD-8376-CC0C5A4E0E97}" destId="{63BC0A90-BF52-4129-8F48-8936707894A9}" srcOrd="2" destOrd="0" presId="urn:microsoft.com/office/officeart/2018/2/layout/IconLabelList"/>
    <dgm:cxn modelId="{677344ED-BE84-2E48-8B59-3AA1C672C771}" type="presParOf" srcId="{A39031D5-7F21-44AD-A5CE-695D45F779C0}" destId="{3CFBB1E8-5CD4-4ADE-BB7D-A33480A8D51C}" srcOrd="3" destOrd="0" presId="urn:microsoft.com/office/officeart/2018/2/layout/IconLabelList"/>
    <dgm:cxn modelId="{2CDC764C-F66E-ED4C-9DFA-8BA151D4ED15}" type="presParOf" srcId="{A39031D5-7F21-44AD-A5CE-695D45F779C0}" destId="{69013619-CF60-426B-B5B3-008D53378227}" srcOrd="4" destOrd="0" presId="urn:microsoft.com/office/officeart/2018/2/layout/IconLabelList"/>
    <dgm:cxn modelId="{7455DC72-C07A-E94C-82CF-DD663347410D}" type="presParOf" srcId="{69013619-CF60-426B-B5B3-008D53378227}" destId="{EF288197-5075-48B2-8329-334F14FA052B}" srcOrd="0" destOrd="0" presId="urn:microsoft.com/office/officeart/2018/2/layout/IconLabelList"/>
    <dgm:cxn modelId="{0DB1AD7D-18A6-C046-8830-65B18B13B014}" type="presParOf" srcId="{69013619-CF60-426B-B5B3-008D53378227}" destId="{AE5CB7C3-43A1-47D5-AA72-3C03EDB36DAA}" srcOrd="1" destOrd="0" presId="urn:microsoft.com/office/officeart/2018/2/layout/IconLabelList"/>
    <dgm:cxn modelId="{E9573F80-6F50-E243-90CC-F297F0BF6C43}" type="presParOf" srcId="{69013619-CF60-426B-B5B3-008D53378227}" destId="{5783E235-F0FC-4CCA-BE9D-4CCCBB573213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7C36E-74EA-49E0-B111-FE7724C9881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C0FA08-48DA-4B1A-B956-5803B7D92910}">
      <dgm:prSet/>
      <dgm:spPr/>
      <dgm:t>
        <a:bodyPr/>
        <a:lstStyle/>
        <a:p>
          <a:r>
            <a:rPr lang="en-US"/>
            <a:t>Kevin Mulhall  </a:t>
          </a:r>
          <a:r>
            <a:rPr lang="en-US">
              <a:hlinkClick xmlns:r="http://schemas.openxmlformats.org/officeDocument/2006/relationships" r:id="rId1"/>
            </a:rPr>
            <a:t>kevin_mulhall@mhu.edu</a:t>
          </a:r>
          <a:r>
            <a:rPr lang="en-US"/>
            <a:t> </a:t>
          </a:r>
        </a:p>
      </dgm:t>
    </dgm:pt>
    <dgm:pt modelId="{03D8FC85-EEE6-41C0-9838-441C6CE1B094}" type="parTrans" cxnId="{75607251-9F2C-4F13-942F-4806FE872874}">
      <dgm:prSet/>
      <dgm:spPr/>
      <dgm:t>
        <a:bodyPr/>
        <a:lstStyle/>
        <a:p>
          <a:endParaRPr lang="en-US"/>
        </a:p>
      </dgm:t>
    </dgm:pt>
    <dgm:pt modelId="{26F26EC5-EE76-43E3-A381-47E61C5837E2}" type="sibTrans" cxnId="{75607251-9F2C-4F13-942F-4806FE872874}">
      <dgm:prSet/>
      <dgm:spPr/>
      <dgm:t>
        <a:bodyPr/>
        <a:lstStyle/>
        <a:p>
          <a:endParaRPr lang="en-US"/>
        </a:p>
      </dgm:t>
    </dgm:pt>
    <dgm:pt modelId="{CEA33D88-59D3-4852-832D-4ED962183DA0}">
      <dgm:prSet/>
      <dgm:spPr/>
      <dgm:t>
        <a:bodyPr/>
        <a:lstStyle/>
        <a:p>
          <a:r>
            <a:rPr lang="en-US"/>
            <a:t>Chris Cain </a:t>
          </a:r>
          <a:r>
            <a:rPr lang="en-US">
              <a:hlinkClick xmlns:r="http://schemas.openxmlformats.org/officeDocument/2006/relationships" r:id="rId2"/>
            </a:rPr>
            <a:t>ccain@mhu.edu</a:t>
          </a:r>
          <a:r>
            <a:rPr lang="en-US"/>
            <a:t> </a:t>
          </a:r>
        </a:p>
      </dgm:t>
    </dgm:pt>
    <dgm:pt modelId="{74CDEC14-7FC5-405D-BA58-1D3D1F4B5CB6}" type="parTrans" cxnId="{566FC899-9993-49D7-9E5C-E3FEDD7C040D}">
      <dgm:prSet/>
      <dgm:spPr/>
      <dgm:t>
        <a:bodyPr/>
        <a:lstStyle/>
        <a:p>
          <a:endParaRPr lang="en-US"/>
        </a:p>
      </dgm:t>
    </dgm:pt>
    <dgm:pt modelId="{0421B9A7-858A-4802-9074-44C51D907FEB}" type="sibTrans" cxnId="{566FC899-9993-49D7-9E5C-E3FEDD7C040D}">
      <dgm:prSet/>
      <dgm:spPr/>
      <dgm:t>
        <a:bodyPr/>
        <a:lstStyle/>
        <a:p>
          <a:endParaRPr lang="en-US"/>
        </a:p>
      </dgm:t>
    </dgm:pt>
    <dgm:pt modelId="{9B82F907-B13E-1942-B9AA-D1110924CB59}" type="pres">
      <dgm:prSet presAssocID="{5FB7C36E-74EA-49E0-B111-FE7724C98817}" presName="diagram" presStyleCnt="0">
        <dgm:presLayoutVars>
          <dgm:dir/>
          <dgm:resizeHandles val="exact"/>
        </dgm:presLayoutVars>
      </dgm:prSet>
      <dgm:spPr/>
    </dgm:pt>
    <dgm:pt modelId="{7169A0AC-AC98-C149-BDC4-43E05B7383C8}" type="pres">
      <dgm:prSet presAssocID="{E7C0FA08-48DA-4B1A-B956-5803B7D92910}" presName="node" presStyleLbl="node1" presStyleIdx="0" presStyleCnt="2">
        <dgm:presLayoutVars>
          <dgm:bulletEnabled val="1"/>
        </dgm:presLayoutVars>
      </dgm:prSet>
      <dgm:spPr/>
    </dgm:pt>
    <dgm:pt modelId="{D92A3172-BA3B-7945-B43E-E174716CB6D2}" type="pres">
      <dgm:prSet presAssocID="{26F26EC5-EE76-43E3-A381-47E61C5837E2}" presName="sibTrans" presStyleCnt="0"/>
      <dgm:spPr/>
    </dgm:pt>
    <dgm:pt modelId="{F5BEFDCF-8390-5E4D-A858-7BC09FE36E9D}" type="pres">
      <dgm:prSet presAssocID="{CEA33D88-59D3-4852-832D-4ED962183DA0}" presName="node" presStyleLbl="node1" presStyleIdx="1" presStyleCnt="2">
        <dgm:presLayoutVars>
          <dgm:bulletEnabled val="1"/>
        </dgm:presLayoutVars>
      </dgm:prSet>
      <dgm:spPr/>
    </dgm:pt>
  </dgm:ptLst>
  <dgm:cxnLst>
    <dgm:cxn modelId="{6027DB35-9A7B-E247-B791-C1C26AC5B1FB}" type="presOf" srcId="{E7C0FA08-48DA-4B1A-B956-5803B7D92910}" destId="{7169A0AC-AC98-C149-BDC4-43E05B7383C8}" srcOrd="0" destOrd="0" presId="urn:microsoft.com/office/officeart/2005/8/layout/default"/>
    <dgm:cxn modelId="{D10ADB50-DF90-0744-9A63-00955ADDFF78}" type="presOf" srcId="{CEA33D88-59D3-4852-832D-4ED962183DA0}" destId="{F5BEFDCF-8390-5E4D-A858-7BC09FE36E9D}" srcOrd="0" destOrd="0" presId="urn:microsoft.com/office/officeart/2005/8/layout/default"/>
    <dgm:cxn modelId="{75607251-9F2C-4F13-942F-4806FE872874}" srcId="{5FB7C36E-74EA-49E0-B111-FE7724C98817}" destId="{E7C0FA08-48DA-4B1A-B956-5803B7D92910}" srcOrd="0" destOrd="0" parTransId="{03D8FC85-EEE6-41C0-9838-441C6CE1B094}" sibTransId="{26F26EC5-EE76-43E3-A381-47E61C5837E2}"/>
    <dgm:cxn modelId="{566FC899-9993-49D7-9E5C-E3FEDD7C040D}" srcId="{5FB7C36E-74EA-49E0-B111-FE7724C98817}" destId="{CEA33D88-59D3-4852-832D-4ED962183DA0}" srcOrd="1" destOrd="0" parTransId="{74CDEC14-7FC5-405D-BA58-1D3D1F4B5CB6}" sibTransId="{0421B9A7-858A-4802-9074-44C51D907FEB}"/>
    <dgm:cxn modelId="{67610BB7-D63C-B546-BCB3-0A0E6C7F3949}" type="presOf" srcId="{5FB7C36E-74EA-49E0-B111-FE7724C98817}" destId="{9B82F907-B13E-1942-B9AA-D1110924CB59}" srcOrd="0" destOrd="0" presId="urn:microsoft.com/office/officeart/2005/8/layout/default"/>
    <dgm:cxn modelId="{18F45F7A-3010-6943-8081-CBEBA27110E2}" type="presParOf" srcId="{9B82F907-B13E-1942-B9AA-D1110924CB59}" destId="{7169A0AC-AC98-C149-BDC4-43E05B7383C8}" srcOrd="0" destOrd="0" presId="urn:microsoft.com/office/officeart/2005/8/layout/default"/>
    <dgm:cxn modelId="{02D6D528-A3E4-8942-A5FC-5AEC1A125D29}" type="presParOf" srcId="{9B82F907-B13E-1942-B9AA-D1110924CB59}" destId="{D92A3172-BA3B-7945-B43E-E174716CB6D2}" srcOrd="1" destOrd="0" presId="urn:microsoft.com/office/officeart/2005/8/layout/default"/>
    <dgm:cxn modelId="{3E24C861-21DD-B246-8407-B1B549388B84}" type="presParOf" srcId="{9B82F907-B13E-1942-B9AA-D1110924CB59}" destId="{F5BEFDCF-8390-5E4D-A858-7BC09FE36E9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0C089-6BE8-4725-AE85-0774D4E05AB9}">
      <dsp:nvSpPr>
        <dsp:cNvPr id="0" name=""/>
        <dsp:cNvSpPr/>
      </dsp:nvSpPr>
      <dsp:spPr>
        <a:xfrm>
          <a:off x="1500200" y="382372"/>
          <a:ext cx="1015319" cy="1015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29017-43EC-42A5-B7CE-BD72757C0CA4}">
      <dsp:nvSpPr>
        <dsp:cNvPr id="0" name=""/>
        <dsp:cNvSpPr/>
      </dsp:nvSpPr>
      <dsp:spPr>
        <a:xfrm>
          <a:off x="879727" y="1724926"/>
          <a:ext cx="22562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Students do not pay for textbooks at MHU</a:t>
          </a:r>
        </a:p>
      </dsp:txBody>
      <dsp:txXfrm>
        <a:off x="879727" y="1724926"/>
        <a:ext cx="2256265" cy="720000"/>
      </dsp:txXfrm>
    </dsp:sp>
    <dsp:sp modelId="{63577E90-819E-42F5-9C60-53D212AA5EE5}">
      <dsp:nvSpPr>
        <dsp:cNvPr id="0" name=""/>
        <dsp:cNvSpPr/>
      </dsp:nvSpPr>
      <dsp:spPr>
        <a:xfrm>
          <a:off x="4151312" y="382372"/>
          <a:ext cx="1015319" cy="1015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C0A90-BF52-4129-8F48-8936707894A9}">
      <dsp:nvSpPr>
        <dsp:cNvPr id="0" name=""/>
        <dsp:cNvSpPr/>
      </dsp:nvSpPr>
      <dsp:spPr>
        <a:xfrm>
          <a:off x="3530839" y="1724926"/>
          <a:ext cx="22562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 spend approximately $500,000 per year </a:t>
          </a:r>
        </a:p>
      </dsp:txBody>
      <dsp:txXfrm>
        <a:off x="3530839" y="1724926"/>
        <a:ext cx="2256265" cy="720000"/>
      </dsp:txXfrm>
    </dsp:sp>
    <dsp:sp modelId="{EF288197-5075-48B2-8329-334F14FA052B}">
      <dsp:nvSpPr>
        <dsp:cNvPr id="0" name=""/>
        <dsp:cNvSpPr/>
      </dsp:nvSpPr>
      <dsp:spPr>
        <a:xfrm>
          <a:off x="2825756" y="3008993"/>
          <a:ext cx="1015319" cy="1015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83E235-F0FC-4CCA-BE9D-4CCCBB573213}">
      <dsp:nvSpPr>
        <dsp:cNvPr id="0" name=""/>
        <dsp:cNvSpPr/>
      </dsp:nvSpPr>
      <dsp:spPr>
        <a:xfrm>
          <a:off x="2205283" y="4351547"/>
          <a:ext cx="225626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 work with a vender – however, high use books are purchased.   </a:t>
          </a:r>
        </a:p>
      </dsp:txBody>
      <dsp:txXfrm>
        <a:off x="2205283" y="4351547"/>
        <a:ext cx="225626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9A0AC-AC98-C149-BDC4-43E05B7383C8}">
      <dsp:nvSpPr>
        <dsp:cNvPr id="0" name=""/>
        <dsp:cNvSpPr/>
      </dsp:nvSpPr>
      <dsp:spPr>
        <a:xfrm>
          <a:off x="1237010" y="1631"/>
          <a:ext cx="4192812" cy="2515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Kevin Mulhall  </a:t>
          </a:r>
          <a:r>
            <a:rPr lang="en-US" sz="3000" kern="1200">
              <a:hlinkClick xmlns:r="http://schemas.openxmlformats.org/officeDocument/2006/relationships" r:id="rId1"/>
            </a:rPr>
            <a:t>kevin_mulhall@mhu.edu</a:t>
          </a:r>
          <a:r>
            <a:rPr lang="en-US" sz="3000" kern="1200"/>
            <a:t> </a:t>
          </a:r>
        </a:p>
      </dsp:txBody>
      <dsp:txXfrm>
        <a:off x="1237010" y="1631"/>
        <a:ext cx="4192812" cy="2515687"/>
      </dsp:txXfrm>
    </dsp:sp>
    <dsp:sp modelId="{F5BEFDCF-8390-5E4D-A858-7BC09FE36E9D}">
      <dsp:nvSpPr>
        <dsp:cNvPr id="0" name=""/>
        <dsp:cNvSpPr/>
      </dsp:nvSpPr>
      <dsp:spPr>
        <a:xfrm>
          <a:off x="1237010" y="2936600"/>
          <a:ext cx="4192812" cy="251568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Chris Cain </a:t>
          </a:r>
          <a:r>
            <a:rPr lang="en-US" sz="3000" kern="1200">
              <a:hlinkClick xmlns:r="http://schemas.openxmlformats.org/officeDocument/2006/relationships" r:id="rId2"/>
            </a:rPr>
            <a:t>ccain@mhu.edu</a:t>
          </a:r>
          <a:r>
            <a:rPr lang="en-US" sz="3000" kern="1200"/>
            <a:t> </a:t>
          </a:r>
        </a:p>
      </dsp:txBody>
      <dsp:txXfrm>
        <a:off x="1237010" y="2936600"/>
        <a:ext cx="4192812" cy="2515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95AD-2122-B548-8574-50B03AB54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5353F-BD4B-0940-B777-E82CD3A86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63A4-8723-A846-84FE-C8A31188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71FD-C0B1-5148-9B81-18441690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1B1EC-ECDD-DC45-9B71-BC264958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3FF4-77F5-944E-B501-0343DA4A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D7675-43E3-7C4B-ACA4-6F992F903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72117-BD9F-E94F-AE9E-EACB2C5F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3CAB-A6B7-F947-8E30-EF3AA5CB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C217-A3A2-DA47-B800-E780F36D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6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7FFA1-520B-B942-88DD-E47ADE802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2A81D-BEB1-7B45-BA1A-F5F90271B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4351D-C593-1B4F-9539-2B5D4701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29F6F-0239-914D-98F6-592DDCA8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F10A-06C1-1248-94C3-F5F48D10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7ACD-7428-FA4E-BCAE-16B7F965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7466-7493-1F47-B777-A5216DAC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8F09D-7DA6-5447-9D49-0E2C1A1D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581B-B0B6-6440-959C-270AE196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13998-E385-CC49-BED1-2CE6508B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9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A5E7-B105-8143-B433-F893F661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CE220-9857-7743-814A-8E40EE41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A03F-6B2E-4343-A355-236BF225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9E91F-861B-7040-A7FA-270BCEB3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7A2E5-FF42-B441-B9C7-51EDD138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3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41FA-F6DF-B448-B038-E3F099A6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099E-1A32-DF48-B5FC-ECAF8E408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DE804-A864-944B-8948-65B0445D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89CB0-DA37-5640-BBD8-3F54D387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62E39-6790-8A46-909E-BC3A502C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0048A-D17B-2A49-B105-1AE88DB2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6EA3-790E-E84C-9C13-F3CCFCED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C09A8-B343-874D-B4EA-872918F2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181B9-2C72-2C46-9D11-D6B1EB8C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803CE-987B-A74A-B77E-5D0181170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DC917-73D0-7446-8422-211D4FDFF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1686A-27E5-844D-82DC-C514BC0B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15F0B-D59D-9E4C-B0F6-FBD9BC5C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CBD7D-8CDE-754B-B445-300202E6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35F6-71D4-0B49-9D3A-32EFF599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A5D15-84D8-A24B-BC8D-5567F6F6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7F4FA-51EA-234D-8BB0-51B1A2F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41834-44C7-5F41-9041-CA070B16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D916F-871A-A641-9D87-A7AB3A88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EEC53-AD04-424E-AD4C-079DBD7A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B8173-C885-2E4A-B8CE-ADCF340A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0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F010-4D83-F34C-B0D6-FB9E3804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46CDA-C0EE-C14B-80C0-5C2E7444C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61586-FD84-FD44-BF89-6B7EDEDB5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F5816-CB87-7B4B-BDE3-5DA1738E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EF605-7596-A349-BFFB-1AAAC789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E03FF-0CB8-EE48-8D50-75342ADF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1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C2BE-6BB3-E940-AD58-65494337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AA613-EC28-F646-93E4-263E8A7EF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FFE8A-7D1F-6941-896D-DDAFB4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F0277-EBC7-BC4F-B564-6F58DBA2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30A58-C67A-8B4B-92C8-ED77C580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23A3A-7AA7-2745-9326-DFD3B70C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D33BF-768A-FA4A-9A78-24D3C2F9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D99EB-049F-814C-A4E3-89B30180A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25A9A-DBD1-B946-8DB5-4B2AF4FED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D71B-7D13-314F-8AE6-2A3F2DC311B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F6166-48B4-E748-8C13-2F551158A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5F0DE-0BFE-B74D-BEAE-9D532BB02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936C-F877-AC40-B8E3-B0F90B63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376CBF9-8B2E-D54F-90A1-32A6C743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584200"/>
            <a:ext cx="6846888" cy="313055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E3AAAD3-BA75-2A4D-8F80-FA47BE570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3783013"/>
            <a:ext cx="6846888" cy="141922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5CE7BEF-ADC3-F643-85A1-4BD0AF03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5268913"/>
            <a:ext cx="6846888" cy="882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9C2C5C-617F-5842-A8B8-8D60C774E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808" y="585216"/>
            <a:ext cx="3364992" cy="3739896"/>
          </a:xfrm>
        </p:spPr>
        <p:txBody>
          <a:bodyPr>
            <a:normAutofit/>
          </a:bodyPr>
          <a:lstStyle/>
          <a:p>
            <a:r>
              <a:rPr lang="en-US" sz="5400" dirty="0"/>
              <a:t>OERs at MHU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79D62-FB91-6C45-A2F1-0A82A4B46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808" y="4535424"/>
            <a:ext cx="3364992" cy="16093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Presented By:</a:t>
            </a:r>
          </a:p>
          <a:p>
            <a:pPr algn="l"/>
            <a:r>
              <a:rPr lang="en-US" dirty="0"/>
              <a:t>Kevin Mulhall </a:t>
            </a:r>
          </a:p>
          <a:p>
            <a:pPr algn="l"/>
            <a:r>
              <a:rPr lang="en-US" dirty="0"/>
              <a:t>&amp; Chris Cain</a:t>
            </a:r>
          </a:p>
        </p:txBody>
      </p:sp>
    </p:spTree>
    <p:extLst>
      <p:ext uri="{BB962C8B-B14F-4D97-AF65-F5344CB8AC3E}">
        <p14:creationId xmlns:p14="http://schemas.microsoft.com/office/powerpoint/2010/main" val="321563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9CA50-37D0-5546-9F2C-D2218522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Who are We?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7DC91-9D98-0A44-949D-14BC7A9C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Total of 955 Students Undergraduate </a:t>
            </a:r>
          </a:p>
          <a:p>
            <a:pPr lvl="1"/>
            <a:r>
              <a:rPr lang="en-US" dirty="0"/>
              <a:t>At least 27% of our students are minority </a:t>
            </a:r>
          </a:p>
          <a:p>
            <a:pPr lvl="1"/>
            <a:r>
              <a:rPr lang="en-US" dirty="0"/>
              <a:t>39% are first generation students</a:t>
            </a:r>
          </a:p>
          <a:p>
            <a:pPr lvl="1"/>
            <a:r>
              <a:rPr lang="en-US" dirty="0"/>
              <a:t>55% are low income </a:t>
            </a:r>
          </a:p>
          <a:p>
            <a:pPr lvl="1"/>
            <a:r>
              <a:rPr lang="en-US" dirty="0"/>
              <a:t>115 students have some form of disability.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2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38299-ACC0-194D-8971-759118F0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Why we may be different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B3C810-EF61-4CEC-8CA5-F7E5208C5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56379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5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7480B-450E-D84D-83FC-EEEE4064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OER Training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78D24-2D2B-D34D-B603-115E5CD8C039}"/>
              </a:ext>
            </a:extLst>
          </p:cNvPr>
          <p:cNvSpPr txBox="1"/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High-cost courses were identified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Stipends offered / faculty volunteered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Easy to link directly to institutional savings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was our Pilot Program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589ECE-49CA-8F44-ADC8-A6E9182CF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9502" y="1208314"/>
            <a:ext cx="3615776" cy="33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D584C-6A51-C04C-B70D-98BEB6B0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Evaluation / Shifts in Pedagogy </a:t>
            </a:r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C895F8FF-8525-EA45-8330-6CF061F75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701280"/>
            <a:ext cx="7225748" cy="54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7A591-2410-F344-AADA-D4155C756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Contacts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022220A-A3B2-41AC-A69A-B80A5EB2F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722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25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OERs at MHU  </vt:lpstr>
      <vt:lpstr>Who are We? </vt:lpstr>
      <vt:lpstr>Why we may be different </vt:lpstr>
      <vt:lpstr>OER Training </vt:lpstr>
      <vt:lpstr>Evaluation / Shifts in Pedagogy </vt:lpstr>
      <vt:lpstr>Contacts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OERs at MHU</dc:title>
  <dc:creator>Cain, Chris</dc:creator>
  <cp:lastModifiedBy>Ann Landis</cp:lastModifiedBy>
  <cp:revision>4</cp:revision>
  <dcterms:created xsi:type="dcterms:W3CDTF">2021-10-26T18:41:16Z</dcterms:created>
  <dcterms:modified xsi:type="dcterms:W3CDTF">2021-10-29T13:53:55Z</dcterms:modified>
</cp:coreProperties>
</file>