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559502"/>
            <a:ext cx="8144134" cy="1117687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>
                <a:latin typeface="Century Gothic" panose="020B0502020202020204" pitchFamily="34" charset="0"/>
              </a:rPr>
              <a:t>Craig S. Grooms, VP Enrollment &amp; Student Life</a:t>
            </a:r>
          </a:p>
          <a:p>
            <a:r>
              <a:rPr lang="en-US" sz="2800" dirty="0">
                <a:latin typeface="Century Gothic" panose="020B0502020202020204" pitchFamily="34" charset="0"/>
              </a:rPr>
              <a:t>Lori Shea Fuson, Academic Counselor</a:t>
            </a:r>
          </a:p>
          <a:p>
            <a:r>
              <a:rPr lang="en-US" sz="2800" dirty="0">
                <a:latin typeface="Century Gothic" panose="020B0502020202020204" pitchFamily="34" charset="0"/>
              </a:rPr>
              <a:t>Sam Lee, Director of Athletic Recruitment &amp; Retention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0322" y="2620497"/>
            <a:ext cx="8144134" cy="1373070"/>
          </a:xfrm>
        </p:spPr>
        <p:txBody>
          <a:bodyPr/>
          <a:lstStyle/>
          <a:p>
            <a:r>
              <a:rPr lang="en-US" sz="7200" dirty="0">
                <a:latin typeface="Century Gothic" panose="020B0502020202020204" pitchFamily="34" charset="0"/>
              </a:rPr>
              <a:t>Union College</a:t>
            </a:r>
          </a:p>
        </p:txBody>
      </p:sp>
    </p:spTree>
    <p:extLst>
      <p:ext uri="{BB962C8B-B14F-4D97-AF65-F5344CB8AC3E}">
        <p14:creationId xmlns:p14="http://schemas.microsoft.com/office/powerpoint/2010/main" val="2427420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Century Gothic" panose="020B0502020202020204" pitchFamily="34" charset="0"/>
              </a:rPr>
              <a:t>Support for General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403561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entury Gothic" panose="020B0502020202020204" pitchFamily="34" charset="0"/>
              </a:rPr>
              <a:t>Academic Resource Center</a:t>
            </a: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3200" dirty="0">
                <a:latin typeface="Century Gothic" panose="020B0502020202020204" pitchFamily="34" charset="0"/>
              </a:rPr>
              <a:t>Advising</a:t>
            </a: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3200" dirty="0">
                <a:latin typeface="Century Gothic" panose="020B0502020202020204" pitchFamily="34" charset="0"/>
              </a:rPr>
              <a:t>Career Counseling</a:t>
            </a: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3200" dirty="0">
                <a:latin typeface="Century Gothic" panose="020B0502020202020204" pitchFamily="34" charset="0"/>
              </a:rPr>
              <a:t>Early Alert Program</a:t>
            </a: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3200" dirty="0">
                <a:latin typeface="Century Gothic" panose="020B0502020202020204" pitchFamily="34" charset="0"/>
              </a:rPr>
              <a:t>Union College Experience</a:t>
            </a:r>
          </a:p>
        </p:txBody>
      </p:sp>
    </p:spTree>
    <p:extLst>
      <p:ext uri="{BB962C8B-B14F-4D97-AF65-F5344CB8AC3E}">
        <p14:creationId xmlns:p14="http://schemas.microsoft.com/office/powerpoint/2010/main" val="41028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Century Gothic" panose="020B0502020202020204" pitchFamily="34" charset="0"/>
              </a:rPr>
              <a:t>Support for Athletes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latin typeface="Century Gothic" panose="020B0502020202020204" pitchFamily="34" charset="0"/>
              </a:rPr>
              <a:t>STUDENT-ATHLETE RETENTION (SAR) PROGRAM</a:t>
            </a:r>
          </a:p>
          <a:p>
            <a:pPr lvl="1">
              <a:buFontTx/>
              <a:buChar char="-"/>
            </a:pPr>
            <a:r>
              <a:rPr lang="en-US" sz="2800" dirty="0">
                <a:latin typeface="Century Gothic" panose="020B0502020202020204" pitchFamily="34" charset="0"/>
              </a:rPr>
              <a:t>Individual meetings with identified at-risk student-athletes</a:t>
            </a:r>
          </a:p>
          <a:p>
            <a:pPr marL="0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  <a:p>
            <a:r>
              <a:rPr lang="en-US" sz="3200" dirty="0">
                <a:latin typeface="Century Gothic" panose="020B0502020202020204" pitchFamily="34" charset="0"/>
              </a:rPr>
              <a:t>OVERSIGHT FROM COACHING STAFF</a:t>
            </a:r>
          </a:p>
          <a:p>
            <a:pPr lvl="1">
              <a:buFontTx/>
              <a:buChar char="-"/>
            </a:pPr>
            <a:r>
              <a:rPr lang="en-US" sz="2800" dirty="0">
                <a:latin typeface="Century Gothic" panose="020B0502020202020204" pitchFamily="34" charset="0"/>
              </a:rPr>
              <a:t>Study hall</a:t>
            </a:r>
          </a:p>
          <a:p>
            <a:pPr lvl="1">
              <a:buFontTx/>
              <a:buChar char="-"/>
            </a:pPr>
            <a:r>
              <a:rPr lang="en-US" sz="2800" dirty="0">
                <a:latin typeface="Century Gothic" panose="020B0502020202020204" pitchFamily="34" charset="0"/>
              </a:rPr>
              <a:t>Mandatory tutor sessions</a:t>
            </a:r>
          </a:p>
          <a:p>
            <a:pPr lvl="1">
              <a:buFontTx/>
              <a:buChar char="-"/>
            </a:pPr>
            <a:r>
              <a:rPr lang="en-US" sz="2800" dirty="0">
                <a:latin typeface="Century Gothic" panose="020B0502020202020204" pitchFamily="34" charset="0"/>
              </a:rPr>
              <a:t>Individual meetings</a:t>
            </a:r>
          </a:p>
          <a:p>
            <a:endParaRPr lang="en-US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085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entury Gothic" panose="020B0502020202020204" pitchFamily="34" charset="0"/>
              </a:rPr>
              <a:t>Craig S. Grooms, VP Enrollment &amp; Student Life</a:t>
            </a:r>
          </a:p>
          <a:p>
            <a:pPr lvl="1"/>
            <a:r>
              <a:rPr lang="en-US" sz="2400" dirty="0">
                <a:latin typeface="Century Gothic" panose="020B0502020202020204" pitchFamily="34" charset="0"/>
              </a:rPr>
              <a:t>cgrooms@unionky.edu</a:t>
            </a:r>
          </a:p>
          <a:p>
            <a:pPr marL="457200" lvl="1" indent="0">
              <a:buNone/>
            </a:pPr>
            <a:endParaRPr lang="en-US" sz="24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Century Gothic" panose="020B0502020202020204" pitchFamily="34" charset="0"/>
              </a:rPr>
              <a:t>Lori Shea Fuson, Academic Counselor</a:t>
            </a:r>
          </a:p>
          <a:p>
            <a:pPr lvl="1"/>
            <a:r>
              <a:rPr lang="en-US" sz="2400" dirty="0">
                <a:latin typeface="Century Gothic" panose="020B0502020202020204" pitchFamily="34" charset="0"/>
              </a:rPr>
              <a:t>lfuson@unionky.edu</a:t>
            </a:r>
          </a:p>
          <a:p>
            <a:pPr marL="457200" lvl="1" indent="0">
              <a:buNone/>
            </a:pPr>
            <a:endParaRPr lang="en-US" sz="24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Century Gothic" panose="020B0502020202020204" pitchFamily="34" charset="0"/>
              </a:rPr>
              <a:t>Sam Lee, Director of Athletic Recruitment &amp; Retention</a:t>
            </a:r>
          </a:p>
          <a:p>
            <a:pPr lvl="1"/>
            <a:r>
              <a:rPr lang="en-US" sz="2400" dirty="0">
                <a:latin typeface="Century Gothic" panose="020B0502020202020204" pitchFamily="34" charset="0"/>
              </a:rPr>
              <a:t>slee@unionky.edu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Century Gothic" panose="020B0502020202020204" pitchFamily="34" charset="0"/>
              </a:rPr>
              <a:t>Questions? Contact Us!</a:t>
            </a:r>
          </a:p>
        </p:txBody>
      </p:sp>
    </p:spTree>
    <p:extLst>
      <p:ext uri="{BB962C8B-B14F-4D97-AF65-F5344CB8AC3E}">
        <p14:creationId xmlns:p14="http://schemas.microsoft.com/office/powerpoint/2010/main" val="331087402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40</TotalTime>
  <Words>114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Trebuchet MS</vt:lpstr>
      <vt:lpstr>Berlin</vt:lpstr>
      <vt:lpstr>Union College</vt:lpstr>
      <vt:lpstr>Support for General Students</vt:lpstr>
      <vt:lpstr>Support for Athletes</vt:lpstr>
      <vt:lpstr>Questions? Contact Us!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Union College</dc:title>
  <dc:creator>Grooms, Craig</dc:creator>
  <cp:lastModifiedBy>Ann Landis</cp:lastModifiedBy>
  <cp:revision>8</cp:revision>
  <dcterms:created xsi:type="dcterms:W3CDTF">2019-02-25T16:23:38Z</dcterms:created>
  <dcterms:modified xsi:type="dcterms:W3CDTF">2019-03-12T13:29:12Z</dcterms:modified>
</cp:coreProperties>
</file>