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7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0A06D03-C732-4C09-B580-EBBBE2FE0AE8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42C5516-F5F7-45C6-B908-73EF47853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82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1211D17-1538-41BC-9DFF-395464029B20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2D14D24-C712-452A-B2F8-4CA0BF2D4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8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1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227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31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82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32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14D24-C712-452A-B2F8-4CA0BF2D48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58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ABE3C1-DBE1-495D-B57B-2849774B866A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84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75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178E61D-D431-422C-9764-11DAFE33AB63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0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9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578ACC-22D6-47C1-A373-4FD133E34F3C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585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2278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993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31444B-B92B-4E27-8C94-BB93EAF5CB18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8324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0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655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Union college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02204"/>
          </a:xfrm>
        </p:spPr>
        <p:txBody>
          <a:bodyPr>
            <a:noAutofit/>
          </a:bodyPr>
          <a:lstStyle/>
          <a:p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LOCATED IN BARBOURVILLE, KENTUCKY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APPROXIMATELY 1,300 STUDENTS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65% OF UNDERGRADUATE STUDENTS ARE STUDENT-ATHLETES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26 VARSITY TEAMS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115" y="2180496"/>
            <a:ext cx="3266584" cy="158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085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79904"/>
            <a:ext cx="11029615" cy="4450080"/>
          </a:xfrm>
        </p:spPr>
        <p:txBody>
          <a:bodyPr>
            <a:noAutofit/>
          </a:bodyPr>
          <a:lstStyle/>
          <a:p>
            <a:endParaRPr lang="en-US" sz="2000" dirty="0">
              <a:latin typeface="Century Gothic" panose="020B0502020202020204" pitchFamily="34" charset="0"/>
            </a:endParaRP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WORKING WITH COACHING STAFF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Setting up campus visits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Receiving transcripts and test scores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Communication with student-athletes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APPLICATION COMPLETION PROCESS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Recruits can apply online or complete paper application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Acceptance is based on GPA and ACT or SAT score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CAMPUS VISITS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Individual and group visits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Discuss admissions process, Union overview, prospective student-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  athlete’s desired major and options, some eligibility discussion, etc.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2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FINANCIAL AID COMPLETION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804160"/>
            <a:ext cx="11029615" cy="37785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FAFSA COMPLETION PROCESS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Joint effort between myself and coaching staff if FAFSA hasn’t been completed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FINANCIAL AID OFFICE AWARDING PROCESS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</a:t>
            </a:r>
            <a:r>
              <a:rPr lang="en-US" sz="1800" dirty="0">
                <a:latin typeface="Century Gothic" panose="020B0502020202020204" pitchFamily="34" charset="0"/>
              </a:rPr>
              <a:t>Students awarded after they have been officially admitted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FA office awards based on FAFSA results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entury Gothic" panose="020B0502020202020204" pitchFamily="34" charset="0"/>
              </a:rPr>
              <a:t>	- Coaches contact FA office with student-athlete award amount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Official award letter then sent to student/family</a:t>
            </a:r>
            <a:endParaRPr lang="en-US" sz="1800" dirty="0">
              <a:latin typeface="Century Gothic" panose="020B0502020202020204" pitchFamily="34" charset="0"/>
            </a:endParaRPr>
          </a:p>
          <a:p>
            <a:pPr lvl="1">
              <a:spcBef>
                <a:spcPts val="0"/>
              </a:spcBef>
              <a:buFontTx/>
              <a:buChar char="-"/>
            </a:pPr>
            <a:endParaRPr lang="en-US" sz="18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1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ENROLLMENT AND PRE-REGISTRATION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523744"/>
            <a:ext cx="11029615" cy="4058956"/>
          </a:xfrm>
        </p:spPr>
        <p:txBody>
          <a:bodyPr>
            <a:noAutofit/>
          </a:bodyPr>
          <a:lstStyle/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ORIENTATION AND CLASS REGISTRATION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Four summer Orientation sessions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Advising Office oversees first-time registration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REGISTERING STUDENT-ATHLETES WHO CAN’T ATTEND ORIENTATION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Some student-athletes can’t attend Orientation because of financial situation or 	  travel issues.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Register over-the-phone and through email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INTERNATIONAL STUDENT ORIENTATION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One-day Orientation held the day before classes 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Cover F-1 requirements, etc.</a:t>
            </a: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1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STUDENT-ATHLETE RETENTION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987552"/>
            <a:ext cx="11029615" cy="5595148"/>
          </a:xfrm>
        </p:spPr>
        <p:txBody>
          <a:bodyPr>
            <a:noAutofit/>
          </a:bodyPr>
          <a:lstStyle/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EARLY ALERT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Century Gothic" panose="020B0502020202020204" pitchFamily="34" charset="0"/>
              </a:rPr>
              <a:t>	- Program created as a “safety net” for students and student-athletes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</a:rPr>
              <a:t>SAR PROGRAM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Created to serve student-athletes who have been identified as “at-risk”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Individual meetings with student-athletes based on need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	- Update coaching staff on individual student-athlete meetings</a:t>
            </a: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658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dirty="0">
                <a:solidFill>
                  <a:schemeClr val="tx1"/>
                </a:solidFill>
                <a:latin typeface="Areno" pitchFamily="50" charset="0"/>
              </a:rP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SAM LEE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Director of Athletic Enrollment and Retention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606-546-1762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>
                <a:latin typeface="Century Gothic" panose="020B0502020202020204" pitchFamily="34" charset="0"/>
              </a:rPr>
              <a:t>slee@unionky.edu</a:t>
            </a:r>
          </a:p>
          <a:p>
            <a:pPr algn="ctr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805" y="5134897"/>
            <a:ext cx="1250632" cy="144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66616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323</TotalTime>
  <Words>65</Words>
  <Application>Microsoft Office PowerPoint</Application>
  <PresentationFormat>Widescreen</PresentationFormat>
  <Paragraphs>102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Areno</vt:lpstr>
      <vt:lpstr>Calibri</vt:lpstr>
      <vt:lpstr>Century Gothic</vt:lpstr>
      <vt:lpstr>Gill Sans MT</vt:lpstr>
      <vt:lpstr>Wingdings 2</vt:lpstr>
      <vt:lpstr>Dividend</vt:lpstr>
      <vt:lpstr>Union college OVERVIEW</vt:lpstr>
      <vt:lpstr>RECRUITMENT</vt:lpstr>
      <vt:lpstr>FINANCIAL AID COMPLETION</vt:lpstr>
      <vt:lpstr>ENROLLMENT AND PRE-REGISTRATION</vt:lpstr>
      <vt:lpstr>STUDENT-ATHLETE RETENTION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Union College</dc:title>
  <dc:creator>Grooms, Craig</dc:creator>
  <cp:lastModifiedBy>Ann Landis</cp:lastModifiedBy>
  <cp:revision>24</cp:revision>
  <cp:lastPrinted>2019-04-17T19:23:08Z</cp:lastPrinted>
  <dcterms:created xsi:type="dcterms:W3CDTF">2019-02-25T16:23:38Z</dcterms:created>
  <dcterms:modified xsi:type="dcterms:W3CDTF">2019-04-22T13:25:03Z</dcterms:modified>
</cp:coreProperties>
</file>