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6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2022D2-58EE-4570-949E-C3151531B2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62FE941-A882-4310-B678-0BED63BAA8BF}">
      <dgm:prSet/>
      <dgm:spPr/>
      <dgm:t>
        <a:bodyPr/>
        <a:lstStyle/>
        <a:p>
          <a:r>
            <a:rPr lang="en-US"/>
            <a:t>Our best instructors</a:t>
          </a:r>
        </a:p>
      </dgm:t>
    </dgm:pt>
    <dgm:pt modelId="{BDFC2CCF-4DDA-4809-AC8D-0520F843D9E1}" type="parTrans" cxnId="{11104DB1-7819-4C34-A985-7404897FC9FA}">
      <dgm:prSet/>
      <dgm:spPr/>
      <dgm:t>
        <a:bodyPr/>
        <a:lstStyle/>
        <a:p>
          <a:endParaRPr lang="en-US"/>
        </a:p>
      </dgm:t>
    </dgm:pt>
    <dgm:pt modelId="{F3943F9E-7197-4CF9-8EE3-32237F76176C}" type="sibTrans" cxnId="{11104DB1-7819-4C34-A985-7404897FC9FA}">
      <dgm:prSet/>
      <dgm:spPr/>
      <dgm:t>
        <a:bodyPr/>
        <a:lstStyle/>
        <a:p>
          <a:endParaRPr lang="en-US"/>
        </a:p>
      </dgm:t>
    </dgm:pt>
    <dgm:pt modelId="{0184FF94-560B-4859-A505-84D2E8ADF89D}">
      <dgm:prSet/>
      <dgm:spPr/>
      <dgm:t>
        <a:bodyPr/>
        <a:lstStyle/>
        <a:p>
          <a:r>
            <a:rPr lang="en-US" dirty="0"/>
            <a:t>5 semester program</a:t>
          </a:r>
        </a:p>
      </dgm:t>
    </dgm:pt>
    <dgm:pt modelId="{0B1E4505-3E45-47E1-ADEE-E666F6F559DC}" type="parTrans" cxnId="{6D4FBB91-D0EE-43F2-AFE7-B815D9B3DBA9}">
      <dgm:prSet/>
      <dgm:spPr/>
      <dgm:t>
        <a:bodyPr/>
        <a:lstStyle/>
        <a:p>
          <a:endParaRPr lang="en-US"/>
        </a:p>
      </dgm:t>
    </dgm:pt>
    <dgm:pt modelId="{16E37245-8422-46AE-8297-51577A987240}" type="sibTrans" cxnId="{6D4FBB91-D0EE-43F2-AFE7-B815D9B3DBA9}">
      <dgm:prSet/>
      <dgm:spPr/>
      <dgm:t>
        <a:bodyPr/>
        <a:lstStyle/>
        <a:p>
          <a:endParaRPr lang="en-US"/>
        </a:p>
      </dgm:t>
    </dgm:pt>
    <dgm:pt modelId="{CCC6401F-B2C4-4DC4-B9F6-DE453205B312}">
      <dgm:prSet/>
      <dgm:spPr/>
      <dgm:t>
        <a:bodyPr/>
        <a:lstStyle/>
        <a:p>
          <a:r>
            <a:rPr lang="en-US" dirty="0"/>
            <a:t>30 college credits - Transferable</a:t>
          </a:r>
        </a:p>
      </dgm:t>
    </dgm:pt>
    <dgm:pt modelId="{951F67FE-45F2-4741-AB62-B4C10BD0E9D4}" type="parTrans" cxnId="{A80988A7-87F6-4111-A134-7CE77DF14B1D}">
      <dgm:prSet/>
      <dgm:spPr/>
      <dgm:t>
        <a:bodyPr/>
        <a:lstStyle/>
        <a:p>
          <a:endParaRPr lang="en-US"/>
        </a:p>
      </dgm:t>
    </dgm:pt>
    <dgm:pt modelId="{260C2F6B-4A59-4049-8298-08812A0E64D0}" type="sibTrans" cxnId="{A80988A7-87F6-4111-A134-7CE77DF14B1D}">
      <dgm:prSet/>
      <dgm:spPr/>
      <dgm:t>
        <a:bodyPr/>
        <a:lstStyle/>
        <a:p>
          <a:endParaRPr lang="en-US"/>
        </a:p>
      </dgm:t>
    </dgm:pt>
    <dgm:pt modelId="{FC492CFB-D717-4AE4-A71E-425533028E71}">
      <dgm:prSet/>
      <dgm:spPr/>
      <dgm:t>
        <a:bodyPr/>
        <a:lstStyle/>
        <a:p>
          <a:r>
            <a:rPr lang="en-US" dirty="0"/>
            <a:t>LEED and PSSP Certifications!!</a:t>
          </a:r>
        </a:p>
      </dgm:t>
    </dgm:pt>
    <dgm:pt modelId="{7B347FFF-44EA-44E5-9255-DD3538F3A64E}" type="parTrans" cxnId="{0DD86485-12D6-49AE-85EF-B9C8299D6983}">
      <dgm:prSet/>
      <dgm:spPr/>
      <dgm:t>
        <a:bodyPr/>
        <a:lstStyle/>
        <a:p>
          <a:endParaRPr lang="en-US"/>
        </a:p>
      </dgm:t>
    </dgm:pt>
    <dgm:pt modelId="{9D270433-B447-4682-B2BD-7B273DD5B7EF}" type="sibTrans" cxnId="{0DD86485-12D6-49AE-85EF-B9C8299D6983}">
      <dgm:prSet/>
      <dgm:spPr/>
      <dgm:t>
        <a:bodyPr/>
        <a:lstStyle/>
        <a:p>
          <a:endParaRPr lang="en-US"/>
        </a:p>
      </dgm:t>
    </dgm:pt>
    <dgm:pt modelId="{6F7D5303-0626-4799-8D3F-6E834018CFB4}">
      <dgm:prSet/>
      <dgm:spPr/>
      <dgm:t>
        <a:bodyPr/>
        <a:lstStyle/>
        <a:p>
          <a:r>
            <a:rPr lang="en-US"/>
            <a:t>Popular disciplines</a:t>
          </a:r>
        </a:p>
      </dgm:t>
    </dgm:pt>
    <dgm:pt modelId="{970CD8F1-1EEA-4715-A45F-3F5BFDA4918E}" type="parTrans" cxnId="{26C2439F-8912-4AEA-A3A6-DA7CC59632B5}">
      <dgm:prSet/>
      <dgm:spPr/>
      <dgm:t>
        <a:bodyPr/>
        <a:lstStyle/>
        <a:p>
          <a:endParaRPr lang="en-US"/>
        </a:p>
      </dgm:t>
    </dgm:pt>
    <dgm:pt modelId="{7EF7A332-F736-4F66-9F79-FB59D506F291}" type="sibTrans" cxnId="{26C2439F-8912-4AEA-A3A6-DA7CC59632B5}">
      <dgm:prSet/>
      <dgm:spPr/>
      <dgm:t>
        <a:bodyPr/>
        <a:lstStyle/>
        <a:p>
          <a:endParaRPr lang="en-US"/>
        </a:p>
      </dgm:t>
    </dgm:pt>
    <dgm:pt modelId="{18C21F5F-8EB2-4BF1-9399-A4404E9466A6}">
      <dgm:prSet/>
      <dgm:spPr/>
      <dgm:t>
        <a:bodyPr/>
        <a:lstStyle/>
        <a:p>
          <a:r>
            <a:rPr lang="en-US"/>
            <a:t>Current information </a:t>
          </a:r>
        </a:p>
      </dgm:t>
    </dgm:pt>
    <dgm:pt modelId="{F82F4A6D-9933-4DD7-B793-DF860067B1A5}" type="parTrans" cxnId="{CC8D26B5-CDB5-4921-8C5E-9E94940B37DB}">
      <dgm:prSet/>
      <dgm:spPr/>
      <dgm:t>
        <a:bodyPr/>
        <a:lstStyle/>
        <a:p>
          <a:endParaRPr lang="en-US"/>
        </a:p>
      </dgm:t>
    </dgm:pt>
    <dgm:pt modelId="{3A3C7496-5D3C-408B-A852-87171F11CDA1}" type="sibTrans" cxnId="{CC8D26B5-CDB5-4921-8C5E-9E94940B37DB}">
      <dgm:prSet/>
      <dgm:spPr/>
      <dgm:t>
        <a:bodyPr/>
        <a:lstStyle/>
        <a:p>
          <a:endParaRPr lang="en-US"/>
        </a:p>
      </dgm:t>
    </dgm:pt>
    <dgm:pt modelId="{952AE659-9D93-447A-A04F-62149D8D4502}" type="pres">
      <dgm:prSet presAssocID="{5E2022D2-58EE-4570-949E-C3151531B2AB}" presName="root" presStyleCnt="0">
        <dgm:presLayoutVars>
          <dgm:dir/>
          <dgm:resizeHandles val="exact"/>
        </dgm:presLayoutVars>
      </dgm:prSet>
      <dgm:spPr/>
    </dgm:pt>
    <dgm:pt modelId="{668B1229-A05C-4AF5-B1F1-E634752AD49E}" type="pres">
      <dgm:prSet presAssocID="{162FE941-A882-4310-B678-0BED63BAA8BF}" presName="compNode" presStyleCnt="0"/>
      <dgm:spPr/>
    </dgm:pt>
    <dgm:pt modelId="{45B6D365-7F2E-40A9-B046-E19321588123}" type="pres">
      <dgm:prSet presAssocID="{162FE941-A882-4310-B678-0BED63BAA8BF}" presName="bgRect" presStyleLbl="bgShp" presStyleIdx="0" presStyleCnt="6"/>
      <dgm:spPr/>
    </dgm:pt>
    <dgm:pt modelId="{26EB82E7-2286-4B59-9F27-0319F9BFD13C}" type="pres">
      <dgm:prSet presAssocID="{162FE941-A882-4310-B678-0BED63BAA8B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921E9960-218F-4A63-8061-4AA49698A696}" type="pres">
      <dgm:prSet presAssocID="{162FE941-A882-4310-B678-0BED63BAA8BF}" presName="spaceRect" presStyleCnt="0"/>
      <dgm:spPr/>
    </dgm:pt>
    <dgm:pt modelId="{169EE36D-1E2C-4D4D-83CE-C2958E8C8B25}" type="pres">
      <dgm:prSet presAssocID="{162FE941-A882-4310-B678-0BED63BAA8BF}" presName="parTx" presStyleLbl="revTx" presStyleIdx="0" presStyleCnt="6">
        <dgm:presLayoutVars>
          <dgm:chMax val="0"/>
          <dgm:chPref val="0"/>
        </dgm:presLayoutVars>
      </dgm:prSet>
      <dgm:spPr/>
    </dgm:pt>
    <dgm:pt modelId="{26B441F1-DE14-4C0D-878B-14224494A0E6}" type="pres">
      <dgm:prSet presAssocID="{F3943F9E-7197-4CF9-8EE3-32237F76176C}" presName="sibTrans" presStyleCnt="0"/>
      <dgm:spPr/>
    </dgm:pt>
    <dgm:pt modelId="{5EFE3AD9-CD0B-4A42-995E-D8D14D0078CF}" type="pres">
      <dgm:prSet presAssocID="{0184FF94-560B-4859-A505-84D2E8ADF89D}" presName="compNode" presStyleCnt="0"/>
      <dgm:spPr/>
    </dgm:pt>
    <dgm:pt modelId="{2C50F042-375F-4257-9387-4C50C342BB60}" type="pres">
      <dgm:prSet presAssocID="{0184FF94-560B-4859-A505-84D2E8ADF89D}" presName="bgRect" presStyleLbl="bgShp" presStyleIdx="1" presStyleCnt="6"/>
      <dgm:spPr/>
    </dgm:pt>
    <dgm:pt modelId="{5337940B-BA55-4BE1-A4EF-742259D12FDD}" type="pres">
      <dgm:prSet presAssocID="{0184FF94-560B-4859-A505-84D2E8ADF89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0B80004-0770-4634-A9F7-5E56A1CA6848}" type="pres">
      <dgm:prSet presAssocID="{0184FF94-560B-4859-A505-84D2E8ADF89D}" presName="spaceRect" presStyleCnt="0"/>
      <dgm:spPr/>
    </dgm:pt>
    <dgm:pt modelId="{C0C1ED17-3760-4032-B137-B7483B9B3692}" type="pres">
      <dgm:prSet presAssocID="{0184FF94-560B-4859-A505-84D2E8ADF89D}" presName="parTx" presStyleLbl="revTx" presStyleIdx="1" presStyleCnt="6">
        <dgm:presLayoutVars>
          <dgm:chMax val="0"/>
          <dgm:chPref val="0"/>
        </dgm:presLayoutVars>
      </dgm:prSet>
      <dgm:spPr/>
    </dgm:pt>
    <dgm:pt modelId="{F653E275-505E-4A09-B804-0F50D5B4D30C}" type="pres">
      <dgm:prSet presAssocID="{16E37245-8422-46AE-8297-51577A987240}" presName="sibTrans" presStyleCnt="0"/>
      <dgm:spPr/>
    </dgm:pt>
    <dgm:pt modelId="{D278DAB0-4E79-4607-A787-3E50365C7758}" type="pres">
      <dgm:prSet presAssocID="{CCC6401F-B2C4-4DC4-B9F6-DE453205B312}" presName="compNode" presStyleCnt="0"/>
      <dgm:spPr/>
    </dgm:pt>
    <dgm:pt modelId="{C1EE20CB-34DC-4050-9727-842994C95618}" type="pres">
      <dgm:prSet presAssocID="{CCC6401F-B2C4-4DC4-B9F6-DE453205B312}" presName="bgRect" presStyleLbl="bgShp" presStyleIdx="2" presStyleCnt="6"/>
      <dgm:spPr/>
    </dgm:pt>
    <dgm:pt modelId="{3588B1DF-E8C4-4F0B-949F-A68CFE50A157}" type="pres">
      <dgm:prSet presAssocID="{CCC6401F-B2C4-4DC4-B9F6-DE453205B31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809BBC9-583E-45B0-A6DB-122690148BA3}" type="pres">
      <dgm:prSet presAssocID="{CCC6401F-B2C4-4DC4-B9F6-DE453205B312}" presName="spaceRect" presStyleCnt="0"/>
      <dgm:spPr/>
    </dgm:pt>
    <dgm:pt modelId="{55D8904C-BCBE-4F3C-95E7-441585F5FEC6}" type="pres">
      <dgm:prSet presAssocID="{CCC6401F-B2C4-4DC4-B9F6-DE453205B312}" presName="parTx" presStyleLbl="revTx" presStyleIdx="2" presStyleCnt="6">
        <dgm:presLayoutVars>
          <dgm:chMax val="0"/>
          <dgm:chPref val="0"/>
        </dgm:presLayoutVars>
      </dgm:prSet>
      <dgm:spPr/>
    </dgm:pt>
    <dgm:pt modelId="{C15D47E4-00CD-422A-8AE8-3C2CEC28E964}" type="pres">
      <dgm:prSet presAssocID="{260C2F6B-4A59-4049-8298-08812A0E64D0}" presName="sibTrans" presStyleCnt="0"/>
      <dgm:spPr/>
    </dgm:pt>
    <dgm:pt modelId="{30A2ADD2-CC01-40CF-814A-4DB3156FACB5}" type="pres">
      <dgm:prSet presAssocID="{FC492CFB-D717-4AE4-A71E-425533028E71}" presName="compNode" presStyleCnt="0"/>
      <dgm:spPr/>
    </dgm:pt>
    <dgm:pt modelId="{DD6E1CFF-7956-4B68-A858-5BB79F1239A8}" type="pres">
      <dgm:prSet presAssocID="{FC492CFB-D717-4AE4-A71E-425533028E71}" presName="bgRect" presStyleLbl="bgShp" presStyleIdx="3" presStyleCnt="6"/>
      <dgm:spPr/>
    </dgm:pt>
    <dgm:pt modelId="{D00BA603-242B-4E1E-91D6-3A8CCC92A3AB}" type="pres">
      <dgm:prSet presAssocID="{FC492CFB-D717-4AE4-A71E-425533028E7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CA9A2D5-68A7-4C8A-81A7-5590E4065439}" type="pres">
      <dgm:prSet presAssocID="{FC492CFB-D717-4AE4-A71E-425533028E71}" presName="spaceRect" presStyleCnt="0"/>
      <dgm:spPr/>
    </dgm:pt>
    <dgm:pt modelId="{D249B603-7F86-470B-B341-C3528D85B017}" type="pres">
      <dgm:prSet presAssocID="{FC492CFB-D717-4AE4-A71E-425533028E71}" presName="parTx" presStyleLbl="revTx" presStyleIdx="3" presStyleCnt="6">
        <dgm:presLayoutVars>
          <dgm:chMax val="0"/>
          <dgm:chPref val="0"/>
        </dgm:presLayoutVars>
      </dgm:prSet>
      <dgm:spPr/>
    </dgm:pt>
    <dgm:pt modelId="{37CD19A0-C04E-4D57-B943-2B8E90BC69E7}" type="pres">
      <dgm:prSet presAssocID="{9D270433-B447-4682-B2BD-7B273DD5B7EF}" presName="sibTrans" presStyleCnt="0"/>
      <dgm:spPr/>
    </dgm:pt>
    <dgm:pt modelId="{3D7AB7EF-F54B-42F7-9163-0DD11B4EE92C}" type="pres">
      <dgm:prSet presAssocID="{6F7D5303-0626-4799-8D3F-6E834018CFB4}" presName="compNode" presStyleCnt="0"/>
      <dgm:spPr/>
    </dgm:pt>
    <dgm:pt modelId="{BE7F3EA7-BC14-4948-B4C7-04D54147FF8B}" type="pres">
      <dgm:prSet presAssocID="{6F7D5303-0626-4799-8D3F-6E834018CFB4}" presName="bgRect" presStyleLbl="bgShp" presStyleIdx="4" presStyleCnt="6"/>
      <dgm:spPr/>
    </dgm:pt>
    <dgm:pt modelId="{81AD3E8C-91F1-4872-80FF-D08C96A2AD74}" type="pres">
      <dgm:prSet presAssocID="{6F7D5303-0626-4799-8D3F-6E834018CFB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AF886FB-16C4-4380-8443-2FE2230E0D67}" type="pres">
      <dgm:prSet presAssocID="{6F7D5303-0626-4799-8D3F-6E834018CFB4}" presName="spaceRect" presStyleCnt="0"/>
      <dgm:spPr/>
    </dgm:pt>
    <dgm:pt modelId="{7CB26821-CC07-49D2-824E-F4DE07317820}" type="pres">
      <dgm:prSet presAssocID="{6F7D5303-0626-4799-8D3F-6E834018CFB4}" presName="parTx" presStyleLbl="revTx" presStyleIdx="4" presStyleCnt="6">
        <dgm:presLayoutVars>
          <dgm:chMax val="0"/>
          <dgm:chPref val="0"/>
        </dgm:presLayoutVars>
      </dgm:prSet>
      <dgm:spPr/>
    </dgm:pt>
    <dgm:pt modelId="{7DAB3541-CE89-4C24-B77B-E0BFE82ED28D}" type="pres">
      <dgm:prSet presAssocID="{7EF7A332-F736-4F66-9F79-FB59D506F291}" presName="sibTrans" presStyleCnt="0"/>
      <dgm:spPr/>
    </dgm:pt>
    <dgm:pt modelId="{5849CE84-4053-4EC8-BD15-A9C79E70D45C}" type="pres">
      <dgm:prSet presAssocID="{18C21F5F-8EB2-4BF1-9399-A4404E9466A6}" presName="compNode" presStyleCnt="0"/>
      <dgm:spPr/>
    </dgm:pt>
    <dgm:pt modelId="{BE318B02-4A14-4E78-8A1B-9080AECF6104}" type="pres">
      <dgm:prSet presAssocID="{18C21F5F-8EB2-4BF1-9399-A4404E9466A6}" presName="bgRect" presStyleLbl="bgShp" presStyleIdx="5" presStyleCnt="6"/>
      <dgm:spPr/>
    </dgm:pt>
    <dgm:pt modelId="{F05B7FA5-4BBB-49F4-973D-9604C04D355C}" type="pres">
      <dgm:prSet presAssocID="{18C21F5F-8EB2-4BF1-9399-A4404E9466A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ormation"/>
        </a:ext>
      </dgm:extLst>
    </dgm:pt>
    <dgm:pt modelId="{6317E6AA-30ED-4789-ADE6-5B5BE4B6D347}" type="pres">
      <dgm:prSet presAssocID="{18C21F5F-8EB2-4BF1-9399-A4404E9466A6}" presName="spaceRect" presStyleCnt="0"/>
      <dgm:spPr/>
    </dgm:pt>
    <dgm:pt modelId="{644CE9ED-9EFE-4DCD-AE15-763F69D0939D}" type="pres">
      <dgm:prSet presAssocID="{18C21F5F-8EB2-4BF1-9399-A4404E9466A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F3F270A-5857-492D-8C5C-10897A22272E}" type="presOf" srcId="{162FE941-A882-4310-B678-0BED63BAA8BF}" destId="{169EE36D-1E2C-4D4D-83CE-C2958E8C8B25}" srcOrd="0" destOrd="0" presId="urn:microsoft.com/office/officeart/2018/2/layout/IconVerticalSolidList"/>
    <dgm:cxn modelId="{F546F50E-4253-40D4-A89F-B1B7D3CCB103}" type="presOf" srcId="{0184FF94-560B-4859-A505-84D2E8ADF89D}" destId="{C0C1ED17-3760-4032-B137-B7483B9B3692}" srcOrd="0" destOrd="0" presId="urn:microsoft.com/office/officeart/2018/2/layout/IconVerticalSolidList"/>
    <dgm:cxn modelId="{8631895E-E7CD-4890-9BA2-C456AFABC1FC}" type="presOf" srcId="{6F7D5303-0626-4799-8D3F-6E834018CFB4}" destId="{7CB26821-CC07-49D2-824E-F4DE07317820}" srcOrd="0" destOrd="0" presId="urn:microsoft.com/office/officeart/2018/2/layout/IconVerticalSolidList"/>
    <dgm:cxn modelId="{32DA217D-6422-4D35-83F1-12FD83F83FE9}" type="presOf" srcId="{FC492CFB-D717-4AE4-A71E-425533028E71}" destId="{D249B603-7F86-470B-B341-C3528D85B017}" srcOrd="0" destOrd="0" presId="urn:microsoft.com/office/officeart/2018/2/layout/IconVerticalSolidList"/>
    <dgm:cxn modelId="{0DD86485-12D6-49AE-85EF-B9C8299D6983}" srcId="{5E2022D2-58EE-4570-949E-C3151531B2AB}" destId="{FC492CFB-D717-4AE4-A71E-425533028E71}" srcOrd="3" destOrd="0" parTransId="{7B347FFF-44EA-44E5-9255-DD3538F3A64E}" sibTransId="{9D270433-B447-4682-B2BD-7B273DD5B7EF}"/>
    <dgm:cxn modelId="{6D4FBB91-D0EE-43F2-AFE7-B815D9B3DBA9}" srcId="{5E2022D2-58EE-4570-949E-C3151531B2AB}" destId="{0184FF94-560B-4859-A505-84D2E8ADF89D}" srcOrd="1" destOrd="0" parTransId="{0B1E4505-3E45-47E1-ADEE-E666F6F559DC}" sibTransId="{16E37245-8422-46AE-8297-51577A987240}"/>
    <dgm:cxn modelId="{ED882A9B-57A2-468F-83E5-5A6A89CEAD10}" type="presOf" srcId="{CCC6401F-B2C4-4DC4-B9F6-DE453205B312}" destId="{55D8904C-BCBE-4F3C-95E7-441585F5FEC6}" srcOrd="0" destOrd="0" presId="urn:microsoft.com/office/officeart/2018/2/layout/IconVerticalSolidList"/>
    <dgm:cxn modelId="{26C2439F-8912-4AEA-A3A6-DA7CC59632B5}" srcId="{5E2022D2-58EE-4570-949E-C3151531B2AB}" destId="{6F7D5303-0626-4799-8D3F-6E834018CFB4}" srcOrd="4" destOrd="0" parTransId="{970CD8F1-1EEA-4715-A45F-3F5BFDA4918E}" sibTransId="{7EF7A332-F736-4F66-9F79-FB59D506F291}"/>
    <dgm:cxn modelId="{A80988A7-87F6-4111-A134-7CE77DF14B1D}" srcId="{5E2022D2-58EE-4570-949E-C3151531B2AB}" destId="{CCC6401F-B2C4-4DC4-B9F6-DE453205B312}" srcOrd="2" destOrd="0" parTransId="{951F67FE-45F2-4741-AB62-B4C10BD0E9D4}" sibTransId="{260C2F6B-4A59-4049-8298-08812A0E64D0}"/>
    <dgm:cxn modelId="{11104DB1-7819-4C34-A985-7404897FC9FA}" srcId="{5E2022D2-58EE-4570-949E-C3151531B2AB}" destId="{162FE941-A882-4310-B678-0BED63BAA8BF}" srcOrd="0" destOrd="0" parTransId="{BDFC2CCF-4DDA-4809-AC8D-0520F843D9E1}" sibTransId="{F3943F9E-7197-4CF9-8EE3-32237F76176C}"/>
    <dgm:cxn modelId="{CC8D26B5-CDB5-4921-8C5E-9E94940B37DB}" srcId="{5E2022D2-58EE-4570-949E-C3151531B2AB}" destId="{18C21F5F-8EB2-4BF1-9399-A4404E9466A6}" srcOrd="5" destOrd="0" parTransId="{F82F4A6D-9933-4DD7-B793-DF860067B1A5}" sibTransId="{3A3C7496-5D3C-408B-A852-87171F11CDA1}"/>
    <dgm:cxn modelId="{6325CFCB-C636-4196-B63E-3AEEF44B2D9D}" type="presOf" srcId="{5E2022D2-58EE-4570-949E-C3151531B2AB}" destId="{952AE659-9D93-447A-A04F-62149D8D4502}" srcOrd="0" destOrd="0" presId="urn:microsoft.com/office/officeart/2018/2/layout/IconVerticalSolidList"/>
    <dgm:cxn modelId="{53EB65E1-535B-4866-A043-FB198B4E464D}" type="presOf" srcId="{18C21F5F-8EB2-4BF1-9399-A4404E9466A6}" destId="{644CE9ED-9EFE-4DCD-AE15-763F69D0939D}" srcOrd="0" destOrd="0" presId="urn:microsoft.com/office/officeart/2018/2/layout/IconVerticalSolidList"/>
    <dgm:cxn modelId="{B99B2FCE-B661-4E14-B8D6-93BC60ACA959}" type="presParOf" srcId="{952AE659-9D93-447A-A04F-62149D8D4502}" destId="{668B1229-A05C-4AF5-B1F1-E634752AD49E}" srcOrd="0" destOrd="0" presId="urn:microsoft.com/office/officeart/2018/2/layout/IconVerticalSolidList"/>
    <dgm:cxn modelId="{4DC83AE5-35F6-4CDF-B389-EBA5A3CE6869}" type="presParOf" srcId="{668B1229-A05C-4AF5-B1F1-E634752AD49E}" destId="{45B6D365-7F2E-40A9-B046-E19321588123}" srcOrd="0" destOrd="0" presId="urn:microsoft.com/office/officeart/2018/2/layout/IconVerticalSolidList"/>
    <dgm:cxn modelId="{6DD61C9F-7BCF-4279-B484-932EC061877E}" type="presParOf" srcId="{668B1229-A05C-4AF5-B1F1-E634752AD49E}" destId="{26EB82E7-2286-4B59-9F27-0319F9BFD13C}" srcOrd="1" destOrd="0" presId="urn:microsoft.com/office/officeart/2018/2/layout/IconVerticalSolidList"/>
    <dgm:cxn modelId="{455DE156-B405-4D48-A8D5-4454D1E61BCF}" type="presParOf" srcId="{668B1229-A05C-4AF5-B1F1-E634752AD49E}" destId="{921E9960-218F-4A63-8061-4AA49698A696}" srcOrd="2" destOrd="0" presId="urn:microsoft.com/office/officeart/2018/2/layout/IconVerticalSolidList"/>
    <dgm:cxn modelId="{925CFAEB-3085-4748-B073-A367E4503330}" type="presParOf" srcId="{668B1229-A05C-4AF5-B1F1-E634752AD49E}" destId="{169EE36D-1E2C-4D4D-83CE-C2958E8C8B25}" srcOrd="3" destOrd="0" presId="urn:microsoft.com/office/officeart/2018/2/layout/IconVerticalSolidList"/>
    <dgm:cxn modelId="{C26906AB-C56B-465C-8647-2704DF5FA9A0}" type="presParOf" srcId="{952AE659-9D93-447A-A04F-62149D8D4502}" destId="{26B441F1-DE14-4C0D-878B-14224494A0E6}" srcOrd="1" destOrd="0" presId="urn:microsoft.com/office/officeart/2018/2/layout/IconVerticalSolidList"/>
    <dgm:cxn modelId="{9D2E5678-F2B1-4590-84D8-1BCC5C35AE4A}" type="presParOf" srcId="{952AE659-9D93-447A-A04F-62149D8D4502}" destId="{5EFE3AD9-CD0B-4A42-995E-D8D14D0078CF}" srcOrd="2" destOrd="0" presId="urn:microsoft.com/office/officeart/2018/2/layout/IconVerticalSolidList"/>
    <dgm:cxn modelId="{465396F7-E167-4127-AFDB-4A1A3421AFFC}" type="presParOf" srcId="{5EFE3AD9-CD0B-4A42-995E-D8D14D0078CF}" destId="{2C50F042-375F-4257-9387-4C50C342BB60}" srcOrd="0" destOrd="0" presId="urn:microsoft.com/office/officeart/2018/2/layout/IconVerticalSolidList"/>
    <dgm:cxn modelId="{994B0444-D2D8-4CBC-A7A2-619CCD4492A0}" type="presParOf" srcId="{5EFE3AD9-CD0B-4A42-995E-D8D14D0078CF}" destId="{5337940B-BA55-4BE1-A4EF-742259D12FDD}" srcOrd="1" destOrd="0" presId="urn:microsoft.com/office/officeart/2018/2/layout/IconVerticalSolidList"/>
    <dgm:cxn modelId="{2D31D95D-EC7D-44EF-9E41-D02441D36F6A}" type="presParOf" srcId="{5EFE3AD9-CD0B-4A42-995E-D8D14D0078CF}" destId="{D0B80004-0770-4634-A9F7-5E56A1CA6848}" srcOrd="2" destOrd="0" presId="urn:microsoft.com/office/officeart/2018/2/layout/IconVerticalSolidList"/>
    <dgm:cxn modelId="{116E40AA-8695-4CDC-84CB-0BB27D37F2EA}" type="presParOf" srcId="{5EFE3AD9-CD0B-4A42-995E-D8D14D0078CF}" destId="{C0C1ED17-3760-4032-B137-B7483B9B3692}" srcOrd="3" destOrd="0" presId="urn:microsoft.com/office/officeart/2018/2/layout/IconVerticalSolidList"/>
    <dgm:cxn modelId="{B857188A-9DE9-4048-9732-841AA7F71146}" type="presParOf" srcId="{952AE659-9D93-447A-A04F-62149D8D4502}" destId="{F653E275-505E-4A09-B804-0F50D5B4D30C}" srcOrd="3" destOrd="0" presId="urn:microsoft.com/office/officeart/2018/2/layout/IconVerticalSolidList"/>
    <dgm:cxn modelId="{5840ED9B-1BFE-4760-A764-FCCC38221197}" type="presParOf" srcId="{952AE659-9D93-447A-A04F-62149D8D4502}" destId="{D278DAB0-4E79-4607-A787-3E50365C7758}" srcOrd="4" destOrd="0" presId="urn:microsoft.com/office/officeart/2018/2/layout/IconVerticalSolidList"/>
    <dgm:cxn modelId="{639ADFC0-3D2A-4696-A958-E24C9CA32989}" type="presParOf" srcId="{D278DAB0-4E79-4607-A787-3E50365C7758}" destId="{C1EE20CB-34DC-4050-9727-842994C95618}" srcOrd="0" destOrd="0" presId="urn:microsoft.com/office/officeart/2018/2/layout/IconVerticalSolidList"/>
    <dgm:cxn modelId="{33FA2F95-1045-4319-94EA-6D1A51CD20A7}" type="presParOf" srcId="{D278DAB0-4E79-4607-A787-3E50365C7758}" destId="{3588B1DF-E8C4-4F0B-949F-A68CFE50A157}" srcOrd="1" destOrd="0" presId="urn:microsoft.com/office/officeart/2018/2/layout/IconVerticalSolidList"/>
    <dgm:cxn modelId="{09479DCA-7D40-45D9-ABC6-0A474417E107}" type="presParOf" srcId="{D278DAB0-4E79-4607-A787-3E50365C7758}" destId="{5809BBC9-583E-45B0-A6DB-122690148BA3}" srcOrd="2" destOrd="0" presId="urn:microsoft.com/office/officeart/2018/2/layout/IconVerticalSolidList"/>
    <dgm:cxn modelId="{C278D200-CC77-4390-B475-E3B4334CBC75}" type="presParOf" srcId="{D278DAB0-4E79-4607-A787-3E50365C7758}" destId="{55D8904C-BCBE-4F3C-95E7-441585F5FEC6}" srcOrd="3" destOrd="0" presId="urn:microsoft.com/office/officeart/2018/2/layout/IconVerticalSolidList"/>
    <dgm:cxn modelId="{90C2AE78-5123-4974-8091-23F9CD4AA9A1}" type="presParOf" srcId="{952AE659-9D93-447A-A04F-62149D8D4502}" destId="{C15D47E4-00CD-422A-8AE8-3C2CEC28E964}" srcOrd="5" destOrd="0" presId="urn:microsoft.com/office/officeart/2018/2/layout/IconVerticalSolidList"/>
    <dgm:cxn modelId="{598C71C7-286E-4C7B-A09E-63F63D9AB87A}" type="presParOf" srcId="{952AE659-9D93-447A-A04F-62149D8D4502}" destId="{30A2ADD2-CC01-40CF-814A-4DB3156FACB5}" srcOrd="6" destOrd="0" presId="urn:microsoft.com/office/officeart/2018/2/layout/IconVerticalSolidList"/>
    <dgm:cxn modelId="{63C1DE99-AD03-4EDD-A361-59A4601A9C32}" type="presParOf" srcId="{30A2ADD2-CC01-40CF-814A-4DB3156FACB5}" destId="{DD6E1CFF-7956-4B68-A858-5BB79F1239A8}" srcOrd="0" destOrd="0" presId="urn:microsoft.com/office/officeart/2018/2/layout/IconVerticalSolidList"/>
    <dgm:cxn modelId="{C65C9C0E-D4E3-4A44-82E7-B6C28EA9B8DD}" type="presParOf" srcId="{30A2ADD2-CC01-40CF-814A-4DB3156FACB5}" destId="{D00BA603-242B-4E1E-91D6-3A8CCC92A3AB}" srcOrd="1" destOrd="0" presId="urn:microsoft.com/office/officeart/2018/2/layout/IconVerticalSolidList"/>
    <dgm:cxn modelId="{0BFC7381-50CA-4D98-AEDC-60F096F1744D}" type="presParOf" srcId="{30A2ADD2-CC01-40CF-814A-4DB3156FACB5}" destId="{CCA9A2D5-68A7-4C8A-81A7-5590E4065439}" srcOrd="2" destOrd="0" presId="urn:microsoft.com/office/officeart/2018/2/layout/IconVerticalSolidList"/>
    <dgm:cxn modelId="{EFD64784-A001-4EC4-8408-E365FA81A48F}" type="presParOf" srcId="{30A2ADD2-CC01-40CF-814A-4DB3156FACB5}" destId="{D249B603-7F86-470B-B341-C3528D85B017}" srcOrd="3" destOrd="0" presId="urn:microsoft.com/office/officeart/2018/2/layout/IconVerticalSolidList"/>
    <dgm:cxn modelId="{77B9EF12-2935-44E0-8DA6-4E5E1ADB5A9E}" type="presParOf" srcId="{952AE659-9D93-447A-A04F-62149D8D4502}" destId="{37CD19A0-C04E-4D57-B943-2B8E90BC69E7}" srcOrd="7" destOrd="0" presId="urn:microsoft.com/office/officeart/2018/2/layout/IconVerticalSolidList"/>
    <dgm:cxn modelId="{6C9F2E43-C4FF-465D-84AE-7AF806EC1BD8}" type="presParOf" srcId="{952AE659-9D93-447A-A04F-62149D8D4502}" destId="{3D7AB7EF-F54B-42F7-9163-0DD11B4EE92C}" srcOrd="8" destOrd="0" presId="urn:microsoft.com/office/officeart/2018/2/layout/IconVerticalSolidList"/>
    <dgm:cxn modelId="{F5DDB301-FCE7-4C35-B31D-4DA7710184B0}" type="presParOf" srcId="{3D7AB7EF-F54B-42F7-9163-0DD11B4EE92C}" destId="{BE7F3EA7-BC14-4948-B4C7-04D54147FF8B}" srcOrd="0" destOrd="0" presId="urn:microsoft.com/office/officeart/2018/2/layout/IconVerticalSolidList"/>
    <dgm:cxn modelId="{63EE1A65-C017-41F0-A77D-6D0E82BD109A}" type="presParOf" srcId="{3D7AB7EF-F54B-42F7-9163-0DD11B4EE92C}" destId="{81AD3E8C-91F1-4872-80FF-D08C96A2AD74}" srcOrd="1" destOrd="0" presId="urn:microsoft.com/office/officeart/2018/2/layout/IconVerticalSolidList"/>
    <dgm:cxn modelId="{C00F432D-9D9A-4291-BA54-50237F949AF7}" type="presParOf" srcId="{3D7AB7EF-F54B-42F7-9163-0DD11B4EE92C}" destId="{1AF886FB-16C4-4380-8443-2FE2230E0D67}" srcOrd="2" destOrd="0" presId="urn:microsoft.com/office/officeart/2018/2/layout/IconVerticalSolidList"/>
    <dgm:cxn modelId="{405A1DF5-417C-4865-AECE-C51C7CF94793}" type="presParOf" srcId="{3D7AB7EF-F54B-42F7-9163-0DD11B4EE92C}" destId="{7CB26821-CC07-49D2-824E-F4DE07317820}" srcOrd="3" destOrd="0" presId="urn:microsoft.com/office/officeart/2018/2/layout/IconVerticalSolidList"/>
    <dgm:cxn modelId="{10A3E3AB-29DF-462D-A353-48BD1B13806A}" type="presParOf" srcId="{952AE659-9D93-447A-A04F-62149D8D4502}" destId="{7DAB3541-CE89-4C24-B77B-E0BFE82ED28D}" srcOrd="9" destOrd="0" presId="urn:microsoft.com/office/officeart/2018/2/layout/IconVerticalSolidList"/>
    <dgm:cxn modelId="{0D76CA1A-DF84-4BED-946C-C5719B2427D5}" type="presParOf" srcId="{952AE659-9D93-447A-A04F-62149D8D4502}" destId="{5849CE84-4053-4EC8-BD15-A9C79E70D45C}" srcOrd="10" destOrd="0" presId="urn:microsoft.com/office/officeart/2018/2/layout/IconVerticalSolidList"/>
    <dgm:cxn modelId="{D132A78A-031F-4A93-A1BA-F977B00D76AD}" type="presParOf" srcId="{5849CE84-4053-4EC8-BD15-A9C79E70D45C}" destId="{BE318B02-4A14-4E78-8A1B-9080AECF6104}" srcOrd="0" destOrd="0" presId="urn:microsoft.com/office/officeart/2018/2/layout/IconVerticalSolidList"/>
    <dgm:cxn modelId="{EC90FFA0-A203-4127-AFAB-735CB519BBF5}" type="presParOf" srcId="{5849CE84-4053-4EC8-BD15-A9C79E70D45C}" destId="{F05B7FA5-4BBB-49F4-973D-9604C04D355C}" srcOrd="1" destOrd="0" presId="urn:microsoft.com/office/officeart/2018/2/layout/IconVerticalSolidList"/>
    <dgm:cxn modelId="{5610A5BE-5429-48F5-8C81-F2B66E2BB159}" type="presParOf" srcId="{5849CE84-4053-4EC8-BD15-A9C79E70D45C}" destId="{6317E6AA-30ED-4789-ADE6-5B5BE4B6D347}" srcOrd="2" destOrd="0" presId="urn:microsoft.com/office/officeart/2018/2/layout/IconVerticalSolidList"/>
    <dgm:cxn modelId="{E283ECD9-6C36-4CD1-BAD7-229DEC0CD78F}" type="presParOf" srcId="{5849CE84-4053-4EC8-BD15-A9C79E70D45C}" destId="{644CE9ED-9EFE-4DCD-AE15-763F69D0939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6D365-7F2E-40A9-B046-E19321588123}">
      <dsp:nvSpPr>
        <dsp:cNvPr id="0" name=""/>
        <dsp:cNvSpPr/>
      </dsp:nvSpPr>
      <dsp:spPr>
        <a:xfrm>
          <a:off x="0" y="1634"/>
          <a:ext cx="6910387" cy="6962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B82E7-2286-4B59-9F27-0319F9BFD13C}">
      <dsp:nvSpPr>
        <dsp:cNvPr id="0" name=""/>
        <dsp:cNvSpPr/>
      </dsp:nvSpPr>
      <dsp:spPr>
        <a:xfrm>
          <a:off x="210629" y="158301"/>
          <a:ext cx="382963" cy="382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EE36D-1E2C-4D4D-83CE-C2958E8C8B25}">
      <dsp:nvSpPr>
        <dsp:cNvPr id="0" name=""/>
        <dsp:cNvSpPr/>
      </dsp:nvSpPr>
      <dsp:spPr>
        <a:xfrm>
          <a:off x="804223" y="1634"/>
          <a:ext cx="6106163" cy="6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1" tIns="73691" rIns="73691" bIns="7369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Our best instructors</a:t>
          </a:r>
        </a:p>
      </dsp:txBody>
      <dsp:txXfrm>
        <a:off x="804223" y="1634"/>
        <a:ext cx="6106163" cy="696297"/>
      </dsp:txXfrm>
    </dsp:sp>
    <dsp:sp modelId="{2C50F042-375F-4257-9387-4C50C342BB60}">
      <dsp:nvSpPr>
        <dsp:cNvPr id="0" name=""/>
        <dsp:cNvSpPr/>
      </dsp:nvSpPr>
      <dsp:spPr>
        <a:xfrm>
          <a:off x="0" y="872005"/>
          <a:ext cx="6910387" cy="6962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7940B-BA55-4BE1-A4EF-742259D12FDD}">
      <dsp:nvSpPr>
        <dsp:cNvPr id="0" name=""/>
        <dsp:cNvSpPr/>
      </dsp:nvSpPr>
      <dsp:spPr>
        <a:xfrm>
          <a:off x="210629" y="1028672"/>
          <a:ext cx="382963" cy="3829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1ED17-3760-4032-B137-B7483B9B3692}">
      <dsp:nvSpPr>
        <dsp:cNvPr id="0" name=""/>
        <dsp:cNvSpPr/>
      </dsp:nvSpPr>
      <dsp:spPr>
        <a:xfrm>
          <a:off x="804223" y="872005"/>
          <a:ext cx="6106163" cy="6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1" tIns="73691" rIns="73691" bIns="7369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5 semester program</a:t>
          </a:r>
        </a:p>
      </dsp:txBody>
      <dsp:txXfrm>
        <a:off x="804223" y="872005"/>
        <a:ext cx="6106163" cy="696297"/>
      </dsp:txXfrm>
    </dsp:sp>
    <dsp:sp modelId="{C1EE20CB-34DC-4050-9727-842994C95618}">
      <dsp:nvSpPr>
        <dsp:cNvPr id="0" name=""/>
        <dsp:cNvSpPr/>
      </dsp:nvSpPr>
      <dsp:spPr>
        <a:xfrm>
          <a:off x="0" y="1742377"/>
          <a:ext cx="6910387" cy="6962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8B1DF-E8C4-4F0B-949F-A68CFE50A157}">
      <dsp:nvSpPr>
        <dsp:cNvPr id="0" name=""/>
        <dsp:cNvSpPr/>
      </dsp:nvSpPr>
      <dsp:spPr>
        <a:xfrm>
          <a:off x="210629" y="1899044"/>
          <a:ext cx="382963" cy="3829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8904C-BCBE-4F3C-95E7-441585F5FEC6}">
      <dsp:nvSpPr>
        <dsp:cNvPr id="0" name=""/>
        <dsp:cNvSpPr/>
      </dsp:nvSpPr>
      <dsp:spPr>
        <a:xfrm>
          <a:off x="804223" y="1742377"/>
          <a:ext cx="6106163" cy="6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1" tIns="73691" rIns="73691" bIns="7369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30 college credits - Transferable</a:t>
          </a:r>
        </a:p>
      </dsp:txBody>
      <dsp:txXfrm>
        <a:off x="804223" y="1742377"/>
        <a:ext cx="6106163" cy="696297"/>
      </dsp:txXfrm>
    </dsp:sp>
    <dsp:sp modelId="{DD6E1CFF-7956-4B68-A858-5BB79F1239A8}">
      <dsp:nvSpPr>
        <dsp:cNvPr id="0" name=""/>
        <dsp:cNvSpPr/>
      </dsp:nvSpPr>
      <dsp:spPr>
        <a:xfrm>
          <a:off x="0" y="2612749"/>
          <a:ext cx="6910387" cy="6962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BA603-242B-4E1E-91D6-3A8CCC92A3AB}">
      <dsp:nvSpPr>
        <dsp:cNvPr id="0" name=""/>
        <dsp:cNvSpPr/>
      </dsp:nvSpPr>
      <dsp:spPr>
        <a:xfrm>
          <a:off x="210629" y="2769416"/>
          <a:ext cx="382963" cy="3829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9B603-7F86-470B-B341-C3528D85B017}">
      <dsp:nvSpPr>
        <dsp:cNvPr id="0" name=""/>
        <dsp:cNvSpPr/>
      </dsp:nvSpPr>
      <dsp:spPr>
        <a:xfrm>
          <a:off x="804223" y="2612749"/>
          <a:ext cx="6106163" cy="6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1" tIns="73691" rIns="73691" bIns="7369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LEED and PSSP Certifications!!</a:t>
          </a:r>
        </a:p>
      </dsp:txBody>
      <dsp:txXfrm>
        <a:off x="804223" y="2612749"/>
        <a:ext cx="6106163" cy="696297"/>
      </dsp:txXfrm>
    </dsp:sp>
    <dsp:sp modelId="{BE7F3EA7-BC14-4948-B4C7-04D54147FF8B}">
      <dsp:nvSpPr>
        <dsp:cNvPr id="0" name=""/>
        <dsp:cNvSpPr/>
      </dsp:nvSpPr>
      <dsp:spPr>
        <a:xfrm>
          <a:off x="0" y="3483121"/>
          <a:ext cx="6910387" cy="6962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D3E8C-91F1-4872-80FF-D08C96A2AD74}">
      <dsp:nvSpPr>
        <dsp:cNvPr id="0" name=""/>
        <dsp:cNvSpPr/>
      </dsp:nvSpPr>
      <dsp:spPr>
        <a:xfrm>
          <a:off x="210629" y="3639788"/>
          <a:ext cx="382963" cy="38296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26821-CC07-49D2-824E-F4DE07317820}">
      <dsp:nvSpPr>
        <dsp:cNvPr id="0" name=""/>
        <dsp:cNvSpPr/>
      </dsp:nvSpPr>
      <dsp:spPr>
        <a:xfrm>
          <a:off x="804223" y="3483121"/>
          <a:ext cx="6106163" cy="6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1" tIns="73691" rIns="73691" bIns="7369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Popular disciplines</a:t>
          </a:r>
        </a:p>
      </dsp:txBody>
      <dsp:txXfrm>
        <a:off x="804223" y="3483121"/>
        <a:ext cx="6106163" cy="696297"/>
      </dsp:txXfrm>
    </dsp:sp>
    <dsp:sp modelId="{BE318B02-4A14-4E78-8A1B-9080AECF6104}">
      <dsp:nvSpPr>
        <dsp:cNvPr id="0" name=""/>
        <dsp:cNvSpPr/>
      </dsp:nvSpPr>
      <dsp:spPr>
        <a:xfrm>
          <a:off x="0" y="4353493"/>
          <a:ext cx="6910387" cy="6962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B7FA5-4BBB-49F4-973D-9604C04D355C}">
      <dsp:nvSpPr>
        <dsp:cNvPr id="0" name=""/>
        <dsp:cNvSpPr/>
      </dsp:nvSpPr>
      <dsp:spPr>
        <a:xfrm>
          <a:off x="210629" y="4510160"/>
          <a:ext cx="382963" cy="38296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CE9ED-9EFE-4DCD-AE15-763F69D0939D}">
      <dsp:nvSpPr>
        <dsp:cNvPr id="0" name=""/>
        <dsp:cNvSpPr/>
      </dsp:nvSpPr>
      <dsp:spPr>
        <a:xfrm>
          <a:off x="804223" y="4353493"/>
          <a:ext cx="6106163" cy="6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1" tIns="73691" rIns="73691" bIns="7369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Current information </a:t>
          </a:r>
        </a:p>
      </dsp:txBody>
      <dsp:txXfrm>
        <a:off x="804223" y="4353493"/>
        <a:ext cx="6106163" cy="696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8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68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8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2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6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5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9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5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0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77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2" r:id="rId5"/>
    <p:sldLayoutId id="2147483666" r:id="rId6"/>
    <p:sldLayoutId id="2147483667" r:id="rId7"/>
    <p:sldLayoutId id="2147483668" r:id="rId8"/>
    <p:sldLayoutId id="2147483671" r:id="rId9"/>
    <p:sldLayoutId id="2147483670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8C05F-58A9-7647-9555-E37E5BB5A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r>
              <a:rPr lang="en-US" sz="6000"/>
              <a:t>Guilford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DB9BF-7F65-C54C-8B79-C03EBB252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/>
              <a:t>Wiser Justice Program</a:t>
            </a:r>
          </a:p>
          <a:p>
            <a:pPr algn="r"/>
            <a:r>
              <a:rPr lang="en-US" sz="2000" dirty="0"/>
              <a:t>Since 2014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7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61088-FB17-F04F-8A14-7275B193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About Guilford College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2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FEC555-5BF4-EB4C-AEAE-74C1E573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Guilford College is a private liberal arts college in Greensboro, NC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1776 Students – diverse student body that includes adult and Early College and Wiser Justice Program students, which gives individuals a chance to earn college credit while incarcerated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40% students of color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Students from 38 states and 16 countries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41 Majors, 52 Minors, 1 Graduate Program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Included in </a:t>
            </a:r>
            <a:r>
              <a:rPr lang="en-US" sz="1400" i="1">
                <a:solidFill>
                  <a:srgbClr val="FFFFFF"/>
                </a:solidFill>
              </a:rPr>
              <a:t>Colleges that Change Lives </a:t>
            </a:r>
            <a:r>
              <a:rPr lang="en-US" sz="1400">
                <a:solidFill>
                  <a:srgbClr val="FFFFFF"/>
                </a:solidFill>
              </a:rPr>
              <a:t>for more than 20 years</a:t>
            </a:r>
          </a:p>
          <a:p>
            <a:pPr>
              <a:lnSpc>
                <a:spcPct val="90000"/>
              </a:lnSpc>
            </a:pPr>
            <a:endParaRPr lang="en-US" sz="14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0BEB5-54BE-2546-9C54-6B802DE6B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8" r="18985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3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8" y="-656705"/>
            <a:ext cx="12224558" cy="8149705"/>
          </a:xfrm>
          <a:prstGeom prst="rect">
            <a:avLst/>
          </a:prstGeom>
        </p:spPr>
      </p:pic>
      <p:sp>
        <p:nvSpPr>
          <p:cNvPr id="4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5280" y="606024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hlinkClick r:id="rId3"/>
              </a:rPr>
              <a:t>Wiser Justice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0415-EF0A-3D4D-A8A6-A32308E83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6" r="1" b="3605"/>
          <a:stretch/>
        </p:blipFill>
        <p:spPr>
          <a:xfrm>
            <a:off x="2842" y="268366"/>
            <a:ext cx="1218631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C2099-D64F-0C4A-9935-F039EBA4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Wiser Justice Program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8277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5F37-6EFD-BB4C-804B-0184D5AD7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978254"/>
            <a:ext cx="3153580" cy="2444238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Formerly known as the Higher Education in Prison Program</a:t>
            </a:r>
          </a:p>
          <a:p>
            <a:r>
              <a:rPr lang="en-US" sz="1600" dirty="0">
                <a:solidFill>
                  <a:srgbClr val="FFFFFF"/>
                </a:solidFill>
              </a:rPr>
              <a:t>Guilford offers liberal arts courses in three correctional facilities in NC</a:t>
            </a:r>
          </a:p>
          <a:p>
            <a:r>
              <a:rPr lang="en-US" sz="1600" dirty="0">
                <a:solidFill>
                  <a:srgbClr val="FFFFFF"/>
                </a:solidFill>
              </a:rPr>
              <a:t>Piedmont – Medium Custody (Men)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Anson – Medium Custody (Women)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Dan River – Minimum Custody (Men)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8709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4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BDDC6-1FF3-C94E-BAFA-653FF9F5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Smarter Justice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it’s done</a:t>
            </a:r>
          </a:p>
        </p:txBody>
      </p:sp>
      <p:cxnSp>
        <p:nvCxnSpPr>
          <p:cNvPr id="41" name="Straight Connector 36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F3EB2C86-1649-435F-9F54-BBBCB4294D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573314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8133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C94DF-8A38-4E42-9ED4-9D113179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Fulfilling Our Mission of Justice one day at a time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DE357-8356-9543-8F67-8D4E70B90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6" r="32065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0864" y="2353592"/>
            <a:ext cx="5669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CEE1B-D161-574C-8A3E-13C86C17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784" y="2546224"/>
            <a:ext cx="5977938" cy="33427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Tools necessary to successfully re-enter society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We believe all individuals deserve the chance to restore their lives and discover new possibilities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Currently 60 students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Served 100+ students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60+ graduates 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Vision – Signature AAS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75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177"/>
    </mc:Choice>
    <mc:Fallback xmlns="">
      <p:transition spd="slow" advTm="517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9D01D-73B3-AC48-B198-310B4847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Thank You!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EEE01-4AA1-BE4D-9FA9-B178F903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2" y="2799654"/>
            <a:ext cx="3005462" cy="3189665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Questions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0D0BC28E-1FC9-45A1-9F57-668E0620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2138" y="640080"/>
            <a:ext cx="557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08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206</Words>
  <Application>Microsoft Office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Garamond</vt:lpstr>
      <vt:lpstr>RetrospectVTI</vt:lpstr>
      <vt:lpstr>Guilford College</vt:lpstr>
      <vt:lpstr>About Guilford College</vt:lpstr>
      <vt:lpstr>PowerPoint Presentation</vt:lpstr>
      <vt:lpstr>Wiser Justice Program</vt:lpstr>
      <vt:lpstr>Smarter Justice  How it’s done</vt:lpstr>
      <vt:lpstr>Fulfilling Our Mission of Justice one day at a time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Guilford College</dc:title>
  <dc:creator>blawrenc</dc:creator>
  <cp:lastModifiedBy>Ann Landis</cp:lastModifiedBy>
  <cp:revision>7</cp:revision>
  <dcterms:created xsi:type="dcterms:W3CDTF">2019-12-09T03:14:28Z</dcterms:created>
  <dcterms:modified xsi:type="dcterms:W3CDTF">2019-12-10T13:50:25Z</dcterms:modified>
</cp:coreProperties>
</file>