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3"/>
  </p:notesMasterIdLst>
  <p:sldIdLst>
    <p:sldId id="1265" r:id="rId5"/>
    <p:sldId id="261" r:id="rId6"/>
    <p:sldId id="1266" r:id="rId7"/>
    <p:sldId id="1233" r:id="rId8"/>
    <p:sldId id="1251" r:id="rId9"/>
    <p:sldId id="1253" r:id="rId10"/>
    <p:sldId id="1263" r:id="rId11"/>
    <p:sldId id="1246" r:id="rId12"/>
  </p:sldIdLst>
  <p:sldSz cx="12192000" cy="6858000"/>
  <p:notesSz cx="7010400" cy="9296400"/>
  <p:embeddedFontLst>
    <p:embeddedFont>
      <p:font typeface="Barlow" panose="020B0604020202020204" charset="0"/>
      <p:regular r:id="rId14"/>
      <p:bold r:id="rId15"/>
      <p:italic r:id="rId16"/>
      <p:boldItalic r:id="rId17"/>
    </p:embeddedFont>
    <p:embeddedFont>
      <p:font typeface="Barlow Semi Condensed Light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Ajinkya" initials="" lastIdx="2" clrIdx="0"/>
  <p:cmAuthor id="1" name="Alexandra Shankster" initials="" lastIdx="1" clrIdx="1"/>
  <p:cmAuthor id="2" name="Davis, Leanne" initials="DL" lastIdx="6" clrIdx="2">
    <p:extLst>
      <p:ext uri="{19B8F6BF-5375-455C-9EA6-DF929625EA0E}">
        <p15:presenceInfo xmlns:p15="http://schemas.microsoft.com/office/powerpoint/2012/main" userId="S::ldavis@ihep.org::5b432c51-9061-46af-9531-922475853d73" providerId="AD"/>
      </p:ext>
    </p:extLst>
  </p:cmAuthor>
  <p:cmAuthor id="3" name="Ajinkya, Julie" initials="AJ" lastIdx="5" clrIdx="3">
    <p:extLst>
      <p:ext uri="{19B8F6BF-5375-455C-9EA6-DF929625EA0E}">
        <p15:presenceInfo xmlns:p15="http://schemas.microsoft.com/office/powerpoint/2012/main" userId="S::jajinkya@ihep.org::14b4dde1-64af-416a-b60f-c7968c169b05" providerId="AD"/>
      </p:ext>
    </p:extLst>
  </p:cmAuthor>
  <p:cmAuthor id="4" name="Pocai, Jennifer" initials="PJ" lastIdx="12" clrIdx="4">
    <p:extLst>
      <p:ext uri="{19B8F6BF-5375-455C-9EA6-DF929625EA0E}">
        <p15:presenceInfo xmlns:p15="http://schemas.microsoft.com/office/powerpoint/2012/main" userId="S::jpocai@ihep.org::2e18abd9-6833-4a6c-aa92-d36bd2bc86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9CCFF"/>
    <a:srgbClr val="C00000"/>
    <a:srgbClr val="757070"/>
    <a:srgbClr val="85B4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87C202-3CD5-4C28-8B8F-C6DF0D2F62DB}">
  <a:tblStyle styleId="{F487C202-3CD5-4C28-8B8F-C6DF0D2F6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10" autoAdjust="0"/>
  </p:normalViewPr>
  <p:slideViewPr>
    <p:cSldViewPr snapToGrid="0">
      <p:cViewPr varScale="1">
        <p:scale>
          <a:sx n="31" d="100"/>
          <a:sy n="31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47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877" tIns="95412" rIns="190877" bIns="95412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41" y="0"/>
            <a:ext cx="3037840" cy="447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877" tIns="95412" rIns="190877" bIns="95412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-23269575" y="11155363"/>
            <a:ext cx="53549550" cy="3012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2949368"/>
            <a:ext cx="5608320" cy="351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877" tIns="95412" rIns="190877" bIns="95412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4767683"/>
            <a:ext cx="3037840" cy="447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877" tIns="95412" rIns="190877" bIns="95412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41" y="84767683"/>
            <a:ext cx="3037840" cy="447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877" tIns="95412" rIns="190877" bIns="95412" anchor="b" anchorCtr="0">
            <a:noAutofit/>
          </a:bodyPr>
          <a:lstStyle/>
          <a:p>
            <a:pPr algn="r"/>
            <a:fld id="{00000000-1234-1234-1234-123412341234}" type="slidenum">
              <a:rPr lang="en-US" sz="25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92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629938" y="11341100"/>
            <a:ext cx="54433788" cy="30618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716625" y="43665185"/>
            <a:ext cx="5732947" cy="3572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4504" tIns="97225" rIns="194504" bIns="972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 rtl="0" fontAlgn="base">
              <a:buFont typeface="Arial" panose="020B0604020202020204" pitchFamily="34" charset="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endParaRPr dirty="0"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4059180" y="86180483"/>
            <a:ext cx="3105346" cy="45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4504" tIns="97225" rIns="194504" bIns="97225" anchor="b" anchorCtr="0">
            <a:noAutofit/>
          </a:bodyPr>
          <a:lstStyle/>
          <a:p>
            <a:pPr algn="r"/>
            <a:fld id="{00000000-1234-1234-1234-123412341234}" type="slidenum"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-23269575" y="11155363"/>
            <a:ext cx="53549550" cy="3012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0" y="42949368"/>
            <a:ext cx="5608320" cy="3514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877" tIns="95412" rIns="190877" bIns="9541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970941" y="84767679"/>
            <a:ext cx="3037840" cy="447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877" tIns="95412" rIns="190877" bIns="95412" anchor="b" anchorCtr="0">
            <a:noAutofit/>
          </a:bodyPr>
          <a:lstStyle/>
          <a:p>
            <a:pPr algn="r"/>
            <a:fld id="{00000000-1234-1234-1234-123412341234}" type="slidenum"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-23269575" y="11155363"/>
            <a:ext cx="53549550" cy="3012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0" y="42949368"/>
            <a:ext cx="5608320" cy="35141856"/>
          </a:xfrm>
          <a:prstGeom prst="rect">
            <a:avLst/>
          </a:prstGeom>
        </p:spPr>
        <p:txBody>
          <a:bodyPr spcFirstLastPara="1" wrap="square" lIns="190877" tIns="95412" rIns="190877" bIns="95412" anchor="t" anchorCtr="0">
            <a:noAutofit/>
          </a:bodyPr>
          <a:lstStyle/>
          <a:p>
            <a:pPr marL="0" indent="0" defTabSz="1909084">
              <a:defRPr/>
            </a:pPr>
            <a:endParaRPr lang="en-US" sz="1200" dirty="0"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970941" y="84767679"/>
            <a:ext cx="3037840" cy="4476912"/>
          </a:xfrm>
          <a:prstGeom prst="rect">
            <a:avLst/>
          </a:prstGeom>
        </p:spPr>
        <p:txBody>
          <a:bodyPr spcFirstLastPara="1" wrap="square" lIns="190877" tIns="95412" rIns="190877" bIns="95412" anchor="b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63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25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18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05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629938" y="11341100"/>
            <a:ext cx="54433788" cy="30618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716625" y="43665185"/>
            <a:ext cx="5732947" cy="3572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4504" tIns="97225" rIns="194504" bIns="97225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4059180" y="86180483"/>
            <a:ext cx="3105346" cy="45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4504" tIns="97225" rIns="194504" bIns="97225" anchor="b" anchorCtr="0">
            <a:noAutofit/>
          </a:bodyPr>
          <a:lstStyle/>
          <a:p>
            <a:pPr algn="r"/>
            <a:fld id="{00000000-1234-1234-1234-123412341234}" type="slidenum"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75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Page 2">
  <p:cSld name="Slide Title Page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97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10708640" y="186111"/>
            <a:ext cx="1140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878787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Page </a:t>
            </a:r>
            <a:fld id="{00000000-1234-1234-1234-123412341234}" type="slidenum">
              <a:rPr lang="en-US" sz="1500" b="0" i="0" u="none" strike="noStrike" cap="none">
                <a:solidFill>
                  <a:srgbClr val="878787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‹#›</a:t>
            </a:fld>
            <a:r>
              <a:rPr lang="en-US" sz="1500" b="0" i="0" u="none" strike="noStrike" cap="none">
                <a:solidFill>
                  <a:srgbClr val="878787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1714"/>
            <a:ext cx="121920" cy="6858000"/>
          </a:xfrm>
          <a:prstGeom prst="rect">
            <a:avLst/>
          </a:prstGeom>
          <a:solidFill>
            <a:srgbClr val="85B4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824933" y="6135800"/>
            <a:ext cx="3264535" cy="29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1470297" y="2440114"/>
            <a:ext cx="6982823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1470297" y="927842"/>
            <a:ext cx="6884126" cy="79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1470297" y="1719277"/>
            <a:ext cx="6738938" cy="4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78787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1470297" y="6044677"/>
            <a:ext cx="6982823" cy="0"/>
          </a:xfrm>
          <a:prstGeom prst="straightConnector1">
            <a:avLst/>
          </a:prstGeom>
          <a:noFill/>
          <a:ln w="9525" cap="flat" cmpd="sng">
            <a:solidFill>
              <a:srgbClr val="87878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0297" y="6135800"/>
            <a:ext cx="1226457" cy="31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467497" y="1819684"/>
            <a:ext cx="6884126" cy="189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070080" y="0"/>
            <a:ext cx="121920" cy="6858000"/>
          </a:xfrm>
          <a:prstGeom prst="rect">
            <a:avLst/>
          </a:prstGeom>
          <a:solidFill>
            <a:srgbClr val="85B4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4467225" y="3972243"/>
            <a:ext cx="6738938" cy="4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78787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4467225" y="4478473"/>
            <a:ext cx="6738938" cy="4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78787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4"/>
          </p:nvPr>
        </p:nvSpPr>
        <p:spPr>
          <a:xfrm>
            <a:off x="4467225" y="6065203"/>
            <a:ext cx="3264535" cy="29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98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0708640" y="186111"/>
            <a:ext cx="11405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Page </a:t>
            </a:r>
            <a:fld id="{DF91307B-E07B-E64F-B3C8-22A433D0BDF8}" type="slidenum">
              <a:rPr lang="en-US" b="0" i="0" smtClean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‹#›</a:t>
            </a:fld>
            <a:r>
              <a:rPr lang="en-US" b="0" i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" cy="6858000"/>
          </a:xfrm>
          <a:prstGeom prst="rect">
            <a:avLst/>
          </a:prstGeom>
          <a:solidFill>
            <a:srgbClr val="85B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24933" y="6135800"/>
            <a:ext cx="3264535" cy="2949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March 19, 2018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470297" y="2438400"/>
            <a:ext cx="9238343" cy="3444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0" i="0" baseline="0" smtClean="0">
                <a:effectLst/>
                <a:latin typeface="Barlow" charset="0"/>
                <a:ea typeface="Barlow" charset="0"/>
                <a:cs typeface="Barlow" charset="0"/>
              </a:defRPr>
            </a:lvl1pPr>
            <a:lvl2pPr marL="4572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2pPr>
            <a:lvl3pPr marL="9144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3pPr>
            <a:lvl4pPr marL="13716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4pPr>
            <a:lvl5pPr marL="18288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5pPr>
          </a:lstStyle>
          <a:p>
            <a:r>
              <a:rPr lang="en-US"/>
              <a:t>Placeholder text. Click to add text in this box.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70297" y="926128"/>
            <a:ext cx="6884126" cy="7914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4800" b="1" i="0" baseline="0" smtClean="0">
                <a:solidFill>
                  <a:srgbClr val="C00000"/>
                </a:solidFill>
                <a:effectLst/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/>
              <a:t>Slide Title Page 1</a:t>
            </a:r>
          </a:p>
          <a:p>
            <a:pPr lvl="0"/>
            <a:endParaRPr lang="en-US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70297" y="1717563"/>
            <a:ext cx="6738938" cy="4676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rgbClr val="878787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SUBHEAD GOES HERE 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470297" y="6044677"/>
            <a:ext cx="9238343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97" y="6135800"/>
            <a:ext cx="1226457" cy="3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9" r:id="rId4"/>
    <p:sldLayoutId id="2147483660" r:id="rId5"/>
    <p:sldLayoutId id="2147483662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ldavis@ihep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760A0-B3F1-4307-9459-75FBCE76A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2424" y="1223283"/>
            <a:ext cx="7568256" cy="1261141"/>
          </a:xfrm>
        </p:spPr>
        <p:txBody>
          <a:bodyPr/>
          <a:lstStyle/>
          <a:p>
            <a:r>
              <a:rPr lang="en-US" sz="6000" dirty="0"/>
              <a:t>Degrees When Due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FEFB1-8973-46BF-B1E6-D1D7184D6AB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67225" y="2289323"/>
            <a:ext cx="7259337" cy="1261141"/>
          </a:xfrm>
        </p:spPr>
        <p:txBody>
          <a:bodyPr/>
          <a:lstStyle/>
          <a:p>
            <a:r>
              <a:rPr lang="en-US" sz="3200" b="0" dirty="0"/>
              <a:t>Helping Students with </a:t>
            </a:r>
            <a:r>
              <a:rPr lang="en-US" sz="3200" b="0" i="1" dirty="0"/>
              <a:t>Some College, </a:t>
            </a:r>
          </a:p>
          <a:p>
            <a:r>
              <a:rPr lang="en-US" sz="3200" b="0" i="1" dirty="0"/>
              <a:t>No Degree </a:t>
            </a:r>
            <a:r>
              <a:rPr lang="en-US" sz="3200" b="0" dirty="0"/>
              <a:t>Across the Finish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C8E63-872C-4182-BEC9-08F9C0D2DF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452424" y="4183594"/>
            <a:ext cx="7739575" cy="712677"/>
          </a:xfrm>
        </p:spPr>
        <p:txBody>
          <a:bodyPr/>
          <a:lstStyle/>
          <a:p>
            <a:r>
              <a:rPr lang="en-US" sz="2800" b="1" dirty="0">
                <a:latin typeface="Barlow" panose="020B0604020202020204" charset="0"/>
              </a:rPr>
              <a:t>Leanne Davis</a:t>
            </a:r>
          </a:p>
          <a:p>
            <a:r>
              <a:rPr lang="en-US" dirty="0">
                <a:latin typeface="Barlow" panose="020B0604020202020204" charset="0"/>
              </a:rPr>
              <a:t>Associate Director of Research and Policy, IHEP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5AAB6-F535-4F91-854F-311272F79679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oogle Shape;108;p15">
            <a:extLst>
              <a:ext uri="{FF2B5EF4-FFF2-40B4-BE49-F238E27FC236}">
                <a16:creationId xmlns:a16="http://schemas.microsoft.com/office/drawing/2014/main" id="{C06A5966-36A8-43AB-8157-6F65737D53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425" y="5650865"/>
            <a:ext cx="713422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2" descr="Inline image 1">
            <a:extLst>
              <a:ext uri="{FF2B5EF4-FFF2-40B4-BE49-F238E27FC236}">
                <a16:creationId xmlns:a16="http://schemas.microsoft.com/office/drawing/2014/main" id="{30A6A699-7D32-4EE4-B99F-FBCE6F1B8A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5370" y="5529401"/>
            <a:ext cx="1578463" cy="1071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8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 descr="Inline imag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271" y="1479205"/>
            <a:ext cx="4344213" cy="27207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78B80E-782A-4393-8762-3C9396C7A4B1}"/>
              </a:ext>
            </a:extLst>
          </p:cNvPr>
          <p:cNvSpPr/>
          <p:nvPr/>
        </p:nvSpPr>
        <p:spPr>
          <a:xfrm>
            <a:off x="8554720" y="1891957"/>
            <a:ext cx="3616960" cy="4958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04F46-07EB-40E9-AC16-ABD446E19B19}"/>
              </a:ext>
            </a:extLst>
          </p:cNvPr>
          <p:cNvSpPr/>
          <p:nvPr/>
        </p:nvSpPr>
        <p:spPr>
          <a:xfrm>
            <a:off x="7833360" y="6088037"/>
            <a:ext cx="433832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53;p20">
            <a:extLst>
              <a:ext uri="{FF2B5EF4-FFF2-40B4-BE49-F238E27FC236}">
                <a16:creationId xmlns:a16="http://schemas.microsoft.com/office/drawing/2014/main" id="{9D5BC7BE-F6D8-4E86-A088-8F176BE9A7AA}"/>
              </a:ext>
            </a:extLst>
          </p:cNvPr>
          <p:cNvSpPr/>
          <p:nvPr/>
        </p:nvSpPr>
        <p:spPr>
          <a:xfrm>
            <a:off x="5303484" y="1891957"/>
            <a:ext cx="5781113" cy="348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rPr>
              <a:t>Degrees When Due </a:t>
            </a:r>
            <a:r>
              <a:rPr lang="en-US" sz="3200">
                <a:solidFill>
                  <a:schemeClr val="bg1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is a national initiative to increase degree attainment among the “some college, no degree” population. </a:t>
            </a:r>
            <a:endParaRPr sz="3200">
              <a:solidFill>
                <a:schemeClr val="bg1">
                  <a:lumMod val="50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 </a:t>
            </a:r>
            <a:endParaRPr sz="32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88">
            <a:extLst>
              <a:ext uri="{FF2B5EF4-FFF2-40B4-BE49-F238E27FC236}">
                <a16:creationId xmlns:a16="http://schemas.microsoft.com/office/drawing/2014/main" id="{CA6E1741-CBF6-4739-9534-04C316DE4D33}"/>
              </a:ext>
            </a:extLst>
          </p:cNvPr>
          <p:cNvSpPr>
            <a:spLocks noEditPoints="1"/>
          </p:cNvSpPr>
          <p:nvPr/>
        </p:nvSpPr>
        <p:spPr bwMode="auto">
          <a:xfrm>
            <a:off x="1705880" y="4347173"/>
            <a:ext cx="2633477" cy="1301936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91">
            <a:extLst>
              <a:ext uri="{FF2B5EF4-FFF2-40B4-BE49-F238E27FC236}">
                <a16:creationId xmlns:a16="http://schemas.microsoft.com/office/drawing/2014/main" id="{147F81DF-31CB-4465-BEE2-9EBAF62FB693}"/>
              </a:ext>
            </a:extLst>
          </p:cNvPr>
          <p:cNvSpPr>
            <a:spLocks/>
          </p:cNvSpPr>
          <p:nvPr/>
        </p:nvSpPr>
        <p:spPr bwMode="auto">
          <a:xfrm>
            <a:off x="4889888" y="5230154"/>
            <a:ext cx="390889" cy="374857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92">
            <a:extLst>
              <a:ext uri="{FF2B5EF4-FFF2-40B4-BE49-F238E27FC236}">
                <a16:creationId xmlns:a16="http://schemas.microsoft.com/office/drawing/2014/main" id="{DBB3B8C6-D545-4399-8775-96CE98C3A13D}"/>
              </a:ext>
            </a:extLst>
          </p:cNvPr>
          <p:cNvSpPr>
            <a:spLocks/>
          </p:cNvSpPr>
          <p:nvPr/>
        </p:nvSpPr>
        <p:spPr bwMode="auto">
          <a:xfrm>
            <a:off x="4741260" y="5127511"/>
            <a:ext cx="189275" cy="6095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93">
            <a:extLst>
              <a:ext uri="{FF2B5EF4-FFF2-40B4-BE49-F238E27FC236}">
                <a16:creationId xmlns:a16="http://schemas.microsoft.com/office/drawing/2014/main" id="{A1A0735A-B50D-4152-BBF6-27E73BA1894C}"/>
              </a:ext>
            </a:extLst>
          </p:cNvPr>
          <p:cNvSpPr>
            <a:spLocks/>
          </p:cNvSpPr>
          <p:nvPr/>
        </p:nvSpPr>
        <p:spPr bwMode="auto">
          <a:xfrm>
            <a:off x="4790031" y="5154523"/>
            <a:ext cx="226303" cy="131892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94">
            <a:extLst>
              <a:ext uri="{FF2B5EF4-FFF2-40B4-BE49-F238E27FC236}">
                <a16:creationId xmlns:a16="http://schemas.microsoft.com/office/drawing/2014/main" id="{1B729833-92CD-468B-9261-4413EF2AD3A7}"/>
              </a:ext>
            </a:extLst>
          </p:cNvPr>
          <p:cNvSpPr>
            <a:spLocks/>
          </p:cNvSpPr>
          <p:nvPr/>
        </p:nvSpPr>
        <p:spPr bwMode="auto">
          <a:xfrm>
            <a:off x="4770676" y="5159921"/>
            <a:ext cx="78179" cy="60959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95">
            <a:extLst>
              <a:ext uri="{FF2B5EF4-FFF2-40B4-BE49-F238E27FC236}">
                <a16:creationId xmlns:a16="http://schemas.microsoft.com/office/drawing/2014/main" id="{93932967-A0EA-4A95-AC65-36AECF55122F}"/>
              </a:ext>
            </a:extLst>
          </p:cNvPr>
          <p:cNvSpPr>
            <a:spLocks/>
          </p:cNvSpPr>
          <p:nvPr/>
        </p:nvSpPr>
        <p:spPr bwMode="auto">
          <a:xfrm>
            <a:off x="4814030" y="5193689"/>
            <a:ext cx="60959" cy="60959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96">
            <a:extLst>
              <a:ext uri="{FF2B5EF4-FFF2-40B4-BE49-F238E27FC236}">
                <a16:creationId xmlns:a16="http://schemas.microsoft.com/office/drawing/2014/main" id="{56C83846-4F77-4C35-9F07-8AE6D5AC3664}"/>
              </a:ext>
            </a:extLst>
          </p:cNvPr>
          <p:cNvSpPr>
            <a:spLocks/>
          </p:cNvSpPr>
          <p:nvPr/>
        </p:nvSpPr>
        <p:spPr bwMode="auto">
          <a:xfrm>
            <a:off x="4629794" y="5074835"/>
            <a:ext cx="193385" cy="128420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97">
            <a:extLst>
              <a:ext uri="{FF2B5EF4-FFF2-40B4-BE49-F238E27FC236}">
                <a16:creationId xmlns:a16="http://schemas.microsoft.com/office/drawing/2014/main" id="{745A695F-DE8D-4336-B2C4-E3FF5DBFC3D7}"/>
              </a:ext>
            </a:extLst>
          </p:cNvPr>
          <p:cNvSpPr>
            <a:spLocks/>
          </p:cNvSpPr>
          <p:nvPr/>
        </p:nvSpPr>
        <p:spPr bwMode="auto">
          <a:xfrm>
            <a:off x="4453296" y="5019466"/>
            <a:ext cx="152241" cy="97183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98">
            <a:extLst>
              <a:ext uri="{FF2B5EF4-FFF2-40B4-BE49-F238E27FC236}">
                <a16:creationId xmlns:a16="http://schemas.microsoft.com/office/drawing/2014/main" id="{7DECB3C6-3F1E-4557-B0B0-4E6FDDDA057B}"/>
              </a:ext>
            </a:extLst>
          </p:cNvPr>
          <p:cNvSpPr>
            <a:spLocks/>
          </p:cNvSpPr>
          <p:nvPr/>
        </p:nvSpPr>
        <p:spPr bwMode="auto">
          <a:xfrm>
            <a:off x="4399113" y="5041075"/>
            <a:ext cx="65833" cy="65949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03">
            <a:extLst>
              <a:ext uri="{FF2B5EF4-FFF2-40B4-BE49-F238E27FC236}">
                <a16:creationId xmlns:a16="http://schemas.microsoft.com/office/drawing/2014/main" id="{ACCEE106-A4CC-4F5E-A9CD-69DC75D63459}"/>
              </a:ext>
            </a:extLst>
          </p:cNvPr>
          <p:cNvSpPr>
            <a:spLocks/>
          </p:cNvSpPr>
          <p:nvPr/>
        </p:nvSpPr>
        <p:spPr bwMode="auto">
          <a:xfrm>
            <a:off x="2440883" y="1954624"/>
            <a:ext cx="953688" cy="690133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04">
            <a:extLst>
              <a:ext uri="{FF2B5EF4-FFF2-40B4-BE49-F238E27FC236}">
                <a16:creationId xmlns:a16="http://schemas.microsoft.com/office/drawing/2014/main" id="{DBA9EADB-EAAF-4CF3-97CB-D9A27DE0DCDF}"/>
              </a:ext>
            </a:extLst>
          </p:cNvPr>
          <p:cNvSpPr>
            <a:spLocks/>
          </p:cNvSpPr>
          <p:nvPr/>
        </p:nvSpPr>
        <p:spPr bwMode="auto">
          <a:xfrm>
            <a:off x="2440883" y="1954624"/>
            <a:ext cx="953688" cy="690133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19" name="Freeform 105">
            <a:extLst>
              <a:ext uri="{FF2B5EF4-FFF2-40B4-BE49-F238E27FC236}">
                <a16:creationId xmlns:a16="http://schemas.microsoft.com/office/drawing/2014/main" id="{7A65D09E-9615-4B22-A8BF-DD83A32BB79B}"/>
              </a:ext>
            </a:extLst>
          </p:cNvPr>
          <p:cNvSpPr>
            <a:spLocks/>
          </p:cNvSpPr>
          <p:nvPr/>
        </p:nvSpPr>
        <p:spPr bwMode="auto">
          <a:xfrm>
            <a:off x="2793867" y="2582632"/>
            <a:ext cx="753971" cy="1018320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106">
            <a:extLst>
              <a:ext uri="{FF2B5EF4-FFF2-40B4-BE49-F238E27FC236}">
                <a16:creationId xmlns:a16="http://schemas.microsoft.com/office/drawing/2014/main" id="{2BC17E82-B1A6-43AD-B80E-C71FF259C01E}"/>
              </a:ext>
            </a:extLst>
          </p:cNvPr>
          <p:cNvSpPr>
            <a:spLocks/>
          </p:cNvSpPr>
          <p:nvPr/>
        </p:nvSpPr>
        <p:spPr bwMode="auto">
          <a:xfrm>
            <a:off x="2793867" y="2582632"/>
            <a:ext cx="753971" cy="1018320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107">
            <a:extLst>
              <a:ext uri="{FF2B5EF4-FFF2-40B4-BE49-F238E27FC236}">
                <a16:creationId xmlns:a16="http://schemas.microsoft.com/office/drawing/2014/main" id="{0FD52196-AF0A-4CB2-B05A-96DF07973C75}"/>
              </a:ext>
            </a:extLst>
          </p:cNvPr>
          <p:cNvSpPr>
            <a:spLocks/>
          </p:cNvSpPr>
          <p:nvPr/>
        </p:nvSpPr>
        <p:spPr bwMode="auto">
          <a:xfrm>
            <a:off x="3197950" y="3351100"/>
            <a:ext cx="801965" cy="818437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108">
            <a:extLst>
              <a:ext uri="{FF2B5EF4-FFF2-40B4-BE49-F238E27FC236}">
                <a16:creationId xmlns:a16="http://schemas.microsoft.com/office/drawing/2014/main" id="{2924244D-F421-4D34-BC6E-1474F63306DE}"/>
              </a:ext>
            </a:extLst>
          </p:cNvPr>
          <p:cNvSpPr>
            <a:spLocks/>
          </p:cNvSpPr>
          <p:nvPr/>
        </p:nvSpPr>
        <p:spPr bwMode="auto">
          <a:xfrm>
            <a:off x="3197950" y="3351100"/>
            <a:ext cx="801965" cy="818437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109">
            <a:extLst>
              <a:ext uri="{FF2B5EF4-FFF2-40B4-BE49-F238E27FC236}">
                <a16:creationId xmlns:a16="http://schemas.microsoft.com/office/drawing/2014/main" id="{AC109FCA-3EBB-48CE-B52F-2E5E32F3929D}"/>
              </a:ext>
            </a:extLst>
          </p:cNvPr>
          <p:cNvSpPr>
            <a:spLocks/>
          </p:cNvSpPr>
          <p:nvPr/>
        </p:nvSpPr>
        <p:spPr bwMode="auto">
          <a:xfrm>
            <a:off x="3224273" y="1750695"/>
            <a:ext cx="704428" cy="996709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110">
            <a:extLst>
              <a:ext uri="{FF2B5EF4-FFF2-40B4-BE49-F238E27FC236}">
                <a16:creationId xmlns:a16="http://schemas.microsoft.com/office/drawing/2014/main" id="{A210C2B4-F3FB-4EF3-B6C9-F7FA33F46AB0}"/>
              </a:ext>
            </a:extLst>
          </p:cNvPr>
          <p:cNvSpPr>
            <a:spLocks/>
          </p:cNvSpPr>
          <p:nvPr/>
        </p:nvSpPr>
        <p:spPr bwMode="auto">
          <a:xfrm>
            <a:off x="3224273" y="1750695"/>
            <a:ext cx="704428" cy="996709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25" name="Freeform 111">
            <a:extLst>
              <a:ext uri="{FF2B5EF4-FFF2-40B4-BE49-F238E27FC236}">
                <a16:creationId xmlns:a16="http://schemas.microsoft.com/office/drawing/2014/main" id="{7B00AEE6-EB35-493A-93AC-3A1FF9752B7B}"/>
              </a:ext>
            </a:extLst>
          </p:cNvPr>
          <p:cNvSpPr>
            <a:spLocks/>
          </p:cNvSpPr>
          <p:nvPr/>
        </p:nvSpPr>
        <p:spPr bwMode="auto">
          <a:xfrm>
            <a:off x="3414699" y="2702833"/>
            <a:ext cx="662628" cy="726599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112">
            <a:extLst>
              <a:ext uri="{FF2B5EF4-FFF2-40B4-BE49-F238E27FC236}">
                <a16:creationId xmlns:a16="http://schemas.microsoft.com/office/drawing/2014/main" id="{6D350A51-98D7-4CF0-B45F-C6EB912F4DE8}"/>
              </a:ext>
            </a:extLst>
          </p:cNvPr>
          <p:cNvSpPr>
            <a:spLocks/>
          </p:cNvSpPr>
          <p:nvPr/>
        </p:nvSpPr>
        <p:spPr bwMode="auto">
          <a:xfrm>
            <a:off x="3414699" y="2702833"/>
            <a:ext cx="662628" cy="726599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solidFill>
            <a:schemeClr val="tx2">
              <a:lumMod val="2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113">
            <a:extLst>
              <a:ext uri="{FF2B5EF4-FFF2-40B4-BE49-F238E27FC236}">
                <a16:creationId xmlns:a16="http://schemas.microsoft.com/office/drawing/2014/main" id="{79F01789-2AD5-4D6A-80F9-837A1EF2D14E}"/>
              </a:ext>
            </a:extLst>
          </p:cNvPr>
          <p:cNvSpPr>
            <a:spLocks/>
          </p:cNvSpPr>
          <p:nvPr/>
        </p:nvSpPr>
        <p:spPr bwMode="auto">
          <a:xfrm>
            <a:off x="3506036" y="1768250"/>
            <a:ext cx="1219976" cy="660423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114">
            <a:extLst>
              <a:ext uri="{FF2B5EF4-FFF2-40B4-BE49-F238E27FC236}">
                <a16:creationId xmlns:a16="http://schemas.microsoft.com/office/drawing/2014/main" id="{C214AEA6-61AC-4480-B276-E6AB36E5421E}"/>
              </a:ext>
            </a:extLst>
          </p:cNvPr>
          <p:cNvSpPr>
            <a:spLocks/>
          </p:cNvSpPr>
          <p:nvPr/>
        </p:nvSpPr>
        <p:spPr bwMode="auto">
          <a:xfrm>
            <a:off x="3506036" y="1768250"/>
            <a:ext cx="1219976" cy="660423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115">
            <a:extLst>
              <a:ext uri="{FF2B5EF4-FFF2-40B4-BE49-F238E27FC236}">
                <a16:creationId xmlns:a16="http://schemas.microsoft.com/office/drawing/2014/main" id="{E5C5FCEC-ECE8-49EB-A60F-1C309B2CC065}"/>
              </a:ext>
            </a:extLst>
          </p:cNvPr>
          <p:cNvSpPr>
            <a:spLocks/>
          </p:cNvSpPr>
          <p:nvPr/>
        </p:nvSpPr>
        <p:spPr bwMode="auto">
          <a:xfrm>
            <a:off x="3852836" y="2358440"/>
            <a:ext cx="828285" cy="594245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116">
            <a:extLst>
              <a:ext uri="{FF2B5EF4-FFF2-40B4-BE49-F238E27FC236}">
                <a16:creationId xmlns:a16="http://schemas.microsoft.com/office/drawing/2014/main" id="{0C44A5E7-CDBD-4994-A026-EE770B575E97}"/>
              </a:ext>
            </a:extLst>
          </p:cNvPr>
          <p:cNvSpPr>
            <a:spLocks/>
          </p:cNvSpPr>
          <p:nvPr/>
        </p:nvSpPr>
        <p:spPr bwMode="auto">
          <a:xfrm>
            <a:off x="3852836" y="2358440"/>
            <a:ext cx="828285" cy="594245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36199FCB-EF2A-4CA1-BF10-1A8AE005315C}"/>
              </a:ext>
            </a:extLst>
          </p:cNvPr>
          <p:cNvSpPr>
            <a:spLocks/>
          </p:cNvSpPr>
          <p:nvPr/>
        </p:nvSpPr>
        <p:spPr bwMode="auto">
          <a:xfrm>
            <a:off x="3894633" y="3429434"/>
            <a:ext cx="822091" cy="749559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reeform 118">
            <a:extLst>
              <a:ext uri="{FF2B5EF4-FFF2-40B4-BE49-F238E27FC236}">
                <a16:creationId xmlns:a16="http://schemas.microsoft.com/office/drawing/2014/main" id="{552ED07B-4605-49FB-A9C1-041B68A0E278}"/>
              </a:ext>
            </a:extLst>
          </p:cNvPr>
          <p:cNvSpPr>
            <a:spLocks/>
          </p:cNvSpPr>
          <p:nvPr/>
        </p:nvSpPr>
        <p:spPr bwMode="auto">
          <a:xfrm>
            <a:off x="3894633" y="3429434"/>
            <a:ext cx="822091" cy="749559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33" name="Freeform 119">
            <a:extLst>
              <a:ext uri="{FF2B5EF4-FFF2-40B4-BE49-F238E27FC236}">
                <a16:creationId xmlns:a16="http://schemas.microsoft.com/office/drawing/2014/main" id="{92E36DDF-DC8F-44E4-8B9B-76124FF313A5}"/>
              </a:ext>
            </a:extLst>
          </p:cNvPr>
          <p:cNvSpPr>
            <a:spLocks/>
          </p:cNvSpPr>
          <p:nvPr/>
        </p:nvSpPr>
        <p:spPr bwMode="auto">
          <a:xfrm>
            <a:off x="3999915" y="2905415"/>
            <a:ext cx="863892" cy="5901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reeform 120">
            <a:extLst>
              <a:ext uri="{FF2B5EF4-FFF2-40B4-BE49-F238E27FC236}">
                <a16:creationId xmlns:a16="http://schemas.microsoft.com/office/drawing/2014/main" id="{EFB21CDF-63D2-4CED-BF17-75DD229B8663}"/>
              </a:ext>
            </a:extLst>
          </p:cNvPr>
          <p:cNvSpPr>
            <a:spLocks/>
          </p:cNvSpPr>
          <p:nvPr/>
        </p:nvSpPr>
        <p:spPr bwMode="auto">
          <a:xfrm>
            <a:off x="3999915" y="2905415"/>
            <a:ext cx="863892" cy="5901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reeform 121">
            <a:extLst>
              <a:ext uri="{FF2B5EF4-FFF2-40B4-BE49-F238E27FC236}">
                <a16:creationId xmlns:a16="http://schemas.microsoft.com/office/drawing/2014/main" id="{F5368423-AD5F-4B81-A2AE-AE35540DBABF}"/>
              </a:ext>
            </a:extLst>
          </p:cNvPr>
          <p:cNvSpPr>
            <a:spLocks/>
          </p:cNvSpPr>
          <p:nvPr/>
        </p:nvSpPr>
        <p:spPr bwMode="auto">
          <a:xfrm>
            <a:off x="4639316" y="2690683"/>
            <a:ext cx="980008" cy="421372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Freeform 122">
            <a:extLst>
              <a:ext uri="{FF2B5EF4-FFF2-40B4-BE49-F238E27FC236}">
                <a16:creationId xmlns:a16="http://schemas.microsoft.com/office/drawing/2014/main" id="{D78AEF76-7433-46C9-9677-89CDFC2F0232}"/>
              </a:ext>
            </a:extLst>
          </p:cNvPr>
          <p:cNvSpPr>
            <a:spLocks/>
          </p:cNvSpPr>
          <p:nvPr/>
        </p:nvSpPr>
        <p:spPr bwMode="auto">
          <a:xfrm>
            <a:off x="4636937" y="2688815"/>
            <a:ext cx="980008" cy="421372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reeform 123">
            <a:extLst>
              <a:ext uri="{FF2B5EF4-FFF2-40B4-BE49-F238E27FC236}">
                <a16:creationId xmlns:a16="http://schemas.microsoft.com/office/drawing/2014/main" id="{59A8CF15-4AB9-4445-A152-6CA6B0798B77}"/>
              </a:ext>
            </a:extLst>
          </p:cNvPr>
          <p:cNvSpPr>
            <a:spLocks/>
          </p:cNvSpPr>
          <p:nvPr/>
        </p:nvSpPr>
        <p:spPr bwMode="auto">
          <a:xfrm>
            <a:off x="4659449" y="2308475"/>
            <a:ext cx="829831" cy="471344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Freeform 124">
            <a:extLst>
              <a:ext uri="{FF2B5EF4-FFF2-40B4-BE49-F238E27FC236}">
                <a16:creationId xmlns:a16="http://schemas.microsoft.com/office/drawing/2014/main" id="{6572B4AC-C5E0-4229-AB2C-1435C9395A6C}"/>
              </a:ext>
            </a:extLst>
          </p:cNvPr>
          <p:cNvSpPr>
            <a:spLocks/>
          </p:cNvSpPr>
          <p:nvPr/>
        </p:nvSpPr>
        <p:spPr bwMode="auto">
          <a:xfrm>
            <a:off x="4659449" y="2308475"/>
            <a:ext cx="829831" cy="471344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39" name="Freeform 125">
            <a:extLst>
              <a:ext uri="{FF2B5EF4-FFF2-40B4-BE49-F238E27FC236}">
                <a16:creationId xmlns:a16="http://schemas.microsoft.com/office/drawing/2014/main" id="{EBCE0E17-C876-44C2-967F-DFCEE6B1BA2B}"/>
              </a:ext>
            </a:extLst>
          </p:cNvPr>
          <p:cNvSpPr>
            <a:spLocks/>
          </p:cNvSpPr>
          <p:nvPr/>
        </p:nvSpPr>
        <p:spPr bwMode="auto">
          <a:xfrm>
            <a:off x="4695053" y="1911405"/>
            <a:ext cx="777193" cy="417323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reeform 126">
            <a:extLst>
              <a:ext uri="{FF2B5EF4-FFF2-40B4-BE49-F238E27FC236}">
                <a16:creationId xmlns:a16="http://schemas.microsoft.com/office/drawing/2014/main" id="{694570BC-B6C7-4113-BD64-9B53C00261C5}"/>
              </a:ext>
            </a:extLst>
          </p:cNvPr>
          <p:cNvSpPr>
            <a:spLocks/>
          </p:cNvSpPr>
          <p:nvPr/>
        </p:nvSpPr>
        <p:spPr bwMode="auto">
          <a:xfrm>
            <a:off x="4695052" y="1911404"/>
            <a:ext cx="777193" cy="417323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85B4B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reeform 127">
            <a:extLst>
              <a:ext uri="{FF2B5EF4-FFF2-40B4-BE49-F238E27FC236}">
                <a16:creationId xmlns:a16="http://schemas.microsoft.com/office/drawing/2014/main" id="{BA806FD7-F8BF-4116-A8F1-115CC2CABF24}"/>
              </a:ext>
            </a:extLst>
          </p:cNvPr>
          <p:cNvSpPr>
            <a:spLocks/>
          </p:cNvSpPr>
          <p:nvPr/>
        </p:nvSpPr>
        <p:spPr bwMode="auto">
          <a:xfrm>
            <a:off x="4710535" y="3488857"/>
            <a:ext cx="1029548" cy="456487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128">
            <a:extLst>
              <a:ext uri="{FF2B5EF4-FFF2-40B4-BE49-F238E27FC236}">
                <a16:creationId xmlns:a16="http://schemas.microsoft.com/office/drawing/2014/main" id="{F6EE0E4D-A155-41E3-ACC8-1914259F95E5}"/>
              </a:ext>
            </a:extLst>
          </p:cNvPr>
          <p:cNvSpPr>
            <a:spLocks/>
          </p:cNvSpPr>
          <p:nvPr/>
        </p:nvSpPr>
        <p:spPr bwMode="auto">
          <a:xfrm>
            <a:off x="4710535" y="3488857"/>
            <a:ext cx="1029548" cy="456487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Freeform 129">
            <a:extLst>
              <a:ext uri="{FF2B5EF4-FFF2-40B4-BE49-F238E27FC236}">
                <a16:creationId xmlns:a16="http://schemas.microsoft.com/office/drawing/2014/main" id="{3357BD19-4C6C-4C1C-A84D-C4ED2F85942D}"/>
              </a:ext>
            </a:extLst>
          </p:cNvPr>
          <p:cNvSpPr>
            <a:spLocks/>
          </p:cNvSpPr>
          <p:nvPr/>
        </p:nvSpPr>
        <p:spPr bwMode="auto">
          <a:xfrm>
            <a:off x="4834391" y="3098546"/>
            <a:ext cx="874731" cy="409217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reeform 130">
            <a:extLst>
              <a:ext uri="{FF2B5EF4-FFF2-40B4-BE49-F238E27FC236}">
                <a16:creationId xmlns:a16="http://schemas.microsoft.com/office/drawing/2014/main" id="{1C919BA8-E980-4AB3-B3A3-C7112FF65B37}"/>
              </a:ext>
            </a:extLst>
          </p:cNvPr>
          <p:cNvSpPr>
            <a:spLocks/>
          </p:cNvSpPr>
          <p:nvPr/>
        </p:nvSpPr>
        <p:spPr bwMode="auto">
          <a:xfrm>
            <a:off x="4834391" y="3098546"/>
            <a:ext cx="874731" cy="409217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reeform 131">
            <a:extLst>
              <a:ext uri="{FF2B5EF4-FFF2-40B4-BE49-F238E27FC236}">
                <a16:creationId xmlns:a16="http://schemas.microsoft.com/office/drawing/2014/main" id="{1CCA10B8-AA93-4A1A-8EE5-8641CC34C0D9}"/>
              </a:ext>
            </a:extLst>
          </p:cNvPr>
          <p:cNvSpPr>
            <a:spLocks/>
          </p:cNvSpPr>
          <p:nvPr/>
        </p:nvSpPr>
        <p:spPr bwMode="auto">
          <a:xfrm>
            <a:off x="5402579" y="1883046"/>
            <a:ext cx="778740" cy="767116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reeform 132">
            <a:extLst>
              <a:ext uri="{FF2B5EF4-FFF2-40B4-BE49-F238E27FC236}">
                <a16:creationId xmlns:a16="http://schemas.microsoft.com/office/drawing/2014/main" id="{C1E8E250-A80D-4972-B1F0-2FE538EB0C99}"/>
              </a:ext>
            </a:extLst>
          </p:cNvPr>
          <p:cNvSpPr>
            <a:spLocks/>
          </p:cNvSpPr>
          <p:nvPr/>
        </p:nvSpPr>
        <p:spPr bwMode="auto">
          <a:xfrm>
            <a:off x="5402579" y="1883046"/>
            <a:ext cx="778740" cy="767116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pattFill prst="pct75">
            <a:fgClr>
              <a:schemeClr val="tx1"/>
            </a:fgClr>
            <a:bgClr>
              <a:schemeClr val="bg1"/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133">
            <a:extLst>
              <a:ext uri="{FF2B5EF4-FFF2-40B4-BE49-F238E27FC236}">
                <a16:creationId xmlns:a16="http://schemas.microsoft.com/office/drawing/2014/main" id="{765874F8-35A4-4CF4-80FE-117741500E52}"/>
              </a:ext>
            </a:extLst>
          </p:cNvPr>
          <p:cNvSpPr>
            <a:spLocks/>
          </p:cNvSpPr>
          <p:nvPr/>
        </p:nvSpPr>
        <p:spPr bwMode="auto">
          <a:xfrm>
            <a:off x="5469150" y="2633958"/>
            <a:ext cx="719911" cy="410569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Freeform 134">
            <a:extLst>
              <a:ext uri="{FF2B5EF4-FFF2-40B4-BE49-F238E27FC236}">
                <a16:creationId xmlns:a16="http://schemas.microsoft.com/office/drawing/2014/main" id="{7CA79E15-09FD-4C24-A47E-DFA33C5D9530}"/>
              </a:ext>
            </a:extLst>
          </p:cNvPr>
          <p:cNvSpPr>
            <a:spLocks/>
          </p:cNvSpPr>
          <p:nvPr/>
        </p:nvSpPr>
        <p:spPr bwMode="auto">
          <a:xfrm>
            <a:off x="5469150" y="2633958"/>
            <a:ext cx="719911" cy="410569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Freeform 135">
            <a:extLst>
              <a:ext uri="{FF2B5EF4-FFF2-40B4-BE49-F238E27FC236}">
                <a16:creationId xmlns:a16="http://schemas.microsoft.com/office/drawing/2014/main" id="{0AAE4758-D2AA-4599-95B7-59491CEC6269}"/>
              </a:ext>
            </a:extLst>
          </p:cNvPr>
          <p:cNvSpPr>
            <a:spLocks/>
          </p:cNvSpPr>
          <p:nvPr/>
        </p:nvSpPr>
        <p:spPr bwMode="auto">
          <a:xfrm>
            <a:off x="5568234" y="3013461"/>
            <a:ext cx="795772" cy="602347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Freeform 136">
            <a:extLst>
              <a:ext uri="{FF2B5EF4-FFF2-40B4-BE49-F238E27FC236}">
                <a16:creationId xmlns:a16="http://schemas.microsoft.com/office/drawing/2014/main" id="{242813FA-85DB-4CCD-829E-3511DC57B288}"/>
              </a:ext>
            </a:extLst>
          </p:cNvPr>
          <p:cNvSpPr>
            <a:spLocks/>
          </p:cNvSpPr>
          <p:nvPr/>
        </p:nvSpPr>
        <p:spPr bwMode="auto">
          <a:xfrm>
            <a:off x="5568234" y="3013461"/>
            <a:ext cx="795772" cy="602347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51" name="Freeform 137">
            <a:extLst>
              <a:ext uri="{FF2B5EF4-FFF2-40B4-BE49-F238E27FC236}">
                <a16:creationId xmlns:a16="http://schemas.microsoft.com/office/drawing/2014/main" id="{CB2006F4-6E33-4368-A386-2F92AF76CC9F}"/>
              </a:ext>
            </a:extLst>
          </p:cNvPr>
          <p:cNvSpPr>
            <a:spLocks/>
          </p:cNvSpPr>
          <p:nvPr/>
        </p:nvSpPr>
        <p:spPr bwMode="auto">
          <a:xfrm>
            <a:off x="5712218" y="3549637"/>
            <a:ext cx="596055" cy="476745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138">
            <a:extLst>
              <a:ext uri="{FF2B5EF4-FFF2-40B4-BE49-F238E27FC236}">
                <a16:creationId xmlns:a16="http://schemas.microsoft.com/office/drawing/2014/main" id="{8194CDC2-E1F6-4C4C-AA22-B026CCA0A819}"/>
              </a:ext>
            </a:extLst>
          </p:cNvPr>
          <p:cNvSpPr>
            <a:spLocks/>
          </p:cNvSpPr>
          <p:nvPr/>
        </p:nvSpPr>
        <p:spPr bwMode="auto">
          <a:xfrm>
            <a:off x="5712218" y="3549637"/>
            <a:ext cx="596055" cy="476745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pattFill prst="pct75">
            <a:fgClr>
              <a:srgbClr val="85B4B0"/>
            </a:fgClr>
            <a:bgClr>
              <a:schemeClr val="bg1"/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53" name="Freeform 139">
            <a:extLst>
              <a:ext uri="{FF2B5EF4-FFF2-40B4-BE49-F238E27FC236}">
                <a16:creationId xmlns:a16="http://schemas.microsoft.com/office/drawing/2014/main" id="{ABBB1137-45CB-4A38-B7C5-0AA71BB08EC8}"/>
              </a:ext>
            </a:extLst>
          </p:cNvPr>
          <p:cNvSpPr>
            <a:spLocks/>
          </p:cNvSpPr>
          <p:nvPr/>
        </p:nvSpPr>
        <p:spPr bwMode="auto">
          <a:xfrm>
            <a:off x="6051267" y="2740650"/>
            <a:ext cx="476843" cy="734703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Freeform 140">
            <a:extLst>
              <a:ext uri="{FF2B5EF4-FFF2-40B4-BE49-F238E27FC236}">
                <a16:creationId xmlns:a16="http://schemas.microsoft.com/office/drawing/2014/main" id="{B97B2DC1-DDC0-4F0C-B096-6CA595EA480B}"/>
              </a:ext>
            </a:extLst>
          </p:cNvPr>
          <p:cNvSpPr>
            <a:spLocks/>
          </p:cNvSpPr>
          <p:nvPr/>
        </p:nvSpPr>
        <p:spPr bwMode="auto">
          <a:xfrm>
            <a:off x="6051267" y="2740650"/>
            <a:ext cx="476843" cy="734703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Freeform 141">
            <a:extLst>
              <a:ext uri="{FF2B5EF4-FFF2-40B4-BE49-F238E27FC236}">
                <a16:creationId xmlns:a16="http://schemas.microsoft.com/office/drawing/2014/main" id="{B709FCF5-42C1-4442-BA3D-66B5530B039C}"/>
              </a:ext>
            </a:extLst>
          </p:cNvPr>
          <p:cNvSpPr>
            <a:spLocks/>
          </p:cNvSpPr>
          <p:nvPr/>
        </p:nvSpPr>
        <p:spPr bwMode="auto">
          <a:xfrm>
            <a:off x="6241700" y="3432133"/>
            <a:ext cx="1010971" cy="313329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Freeform 142">
            <a:extLst>
              <a:ext uri="{FF2B5EF4-FFF2-40B4-BE49-F238E27FC236}">
                <a16:creationId xmlns:a16="http://schemas.microsoft.com/office/drawing/2014/main" id="{1193EDD3-352B-4613-B095-2CA1F2F95A43}"/>
              </a:ext>
            </a:extLst>
          </p:cNvPr>
          <p:cNvSpPr>
            <a:spLocks/>
          </p:cNvSpPr>
          <p:nvPr/>
        </p:nvSpPr>
        <p:spPr bwMode="auto">
          <a:xfrm>
            <a:off x="6241700" y="3432133"/>
            <a:ext cx="1010971" cy="313329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Freeform 143">
            <a:extLst>
              <a:ext uri="{FF2B5EF4-FFF2-40B4-BE49-F238E27FC236}">
                <a16:creationId xmlns:a16="http://schemas.microsoft.com/office/drawing/2014/main" id="{E7008B96-448F-4907-8FA1-8E0BD4C05D5D}"/>
              </a:ext>
            </a:extLst>
          </p:cNvPr>
          <p:cNvSpPr>
            <a:spLocks/>
          </p:cNvSpPr>
          <p:nvPr/>
        </p:nvSpPr>
        <p:spPr bwMode="auto">
          <a:xfrm>
            <a:off x="6333040" y="3147168"/>
            <a:ext cx="859248" cy="395712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Freeform 144">
            <a:extLst>
              <a:ext uri="{FF2B5EF4-FFF2-40B4-BE49-F238E27FC236}">
                <a16:creationId xmlns:a16="http://schemas.microsoft.com/office/drawing/2014/main" id="{BFD57726-BCA1-4D18-B6F6-30A6FA7ECB2A}"/>
              </a:ext>
            </a:extLst>
          </p:cNvPr>
          <p:cNvSpPr>
            <a:spLocks/>
          </p:cNvSpPr>
          <p:nvPr/>
        </p:nvSpPr>
        <p:spPr bwMode="auto">
          <a:xfrm>
            <a:off x="6333040" y="3147168"/>
            <a:ext cx="859248" cy="395712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Freeform 145">
            <a:extLst>
              <a:ext uri="{FF2B5EF4-FFF2-40B4-BE49-F238E27FC236}">
                <a16:creationId xmlns:a16="http://schemas.microsoft.com/office/drawing/2014/main" id="{9AA30BBB-5401-4DAE-96C8-5442D1F134BB}"/>
              </a:ext>
            </a:extLst>
          </p:cNvPr>
          <p:cNvSpPr>
            <a:spLocks/>
          </p:cNvSpPr>
          <p:nvPr/>
        </p:nvSpPr>
        <p:spPr bwMode="auto">
          <a:xfrm>
            <a:off x="6472383" y="2802775"/>
            <a:ext cx="365375" cy="557780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Freeform 146">
            <a:extLst>
              <a:ext uri="{FF2B5EF4-FFF2-40B4-BE49-F238E27FC236}">
                <a16:creationId xmlns:a16="http://schemas.microsoft.com/office/drawing/2014/main" id="{F1C9E7D8-235E-46D6-B95F-15CABB17E53E}"/>
              </a:ext>
            </a:extLst>
          </p:cNvPr>
          <p:cNvSpPr>
            <a:spLocks/>
          </p:cNvSpPr>
          <p:nvPr/>
        </p:nvSpPr>
        <p:spPr bwMode="auto">
          <a:xfrm>
            <a:off x="6472383" y="2802775"/>
            <a:ext cx="365375" cy="557780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61" name="Freeform 147">
            <a:extLst>
              <a:ext uri="{FF2B5EF4-FFF2-40B4-BE49-F238E27FC236}">
                <a16:creationId xmlns:a16="http://schemas.microsoft.com/office/drawing/2014/main" id="{05CF4FE5-3D1E-469E-92C4-2235A07B7CF4}"/>
              </a:ext>
            </a:extLst>
          </p:cNvPr>
          <p:cNvSpPr>
            <a:spLocks noEditPoints="1"/>
          </p:cNvSpPr>
          <p:nvPr/>
        </p:nvSpPr>
        <p:spPr bwMode="auto">
          <a:xfrm>
            <a:off x="6500244" y="3700895"/>
            <a:ext cx="461363" cy="652317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62" name="Freeform 148">
            <a:extLst>
              <a:ext uri="{FF2B5EF4-FFF2-40B4-BE49-F238E27FC236}">
                <a16:creationId xmlns:a16="http://schemas.microsoft.com/office/drawing/2014/main" id="{DA8C2859-FF11-4CD8-B1DB-600E7C7F5BD4}"/>
              </a:ext>
            </a:extLst>
          </p:cNvPr>
          <p:cNvSpPr>
            <a:spLocks/>
          </p:cNvSpPr>
          <p:nvPr/>
        </p:nvSpPr>
        <p:spPr bwMode="auto">
          <a:xfrm>
            <a:off x="6782019" y="2712292"/>
            <a:ext cx="500068" cy="498355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Freeform 149">
            <a:extLst>
              <a:ext uri="{FF2B5EF4-FFF2-40B4-BE49-F238E27FC236}">
                <a16:creationId xmlns:a16="http://schemas.microsoft.com/office/drawing/2014/main" id="{0B1DFF24-516F-4924-B7B9-3F9A17366997}"/>
              </a:ext>
            </a:extLst>
          </p:cNvPr>
          <p:cNvSpPr>
            <a:spLocks/>
          </p:cNvSpPr>
          <p:nvPr/>
        </p:nvSpPr>
        <p:spPr bwMode="auto">
          <a:xfrm>
            <a:off x="6782019" y="2712292"/>
            <a:ext cx="500068" cy="498355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64" name="Freeform 150">
            <a:extLst>
              <a:ext uri="{FF2B5EF4-FFF2-40B4-BE49-F238E27FC236}">
                <a16:creationId xmlns:a16="http://schemas.microsoft.com/office/drawing/2014/main" id="{28A95F11-8133-4A8A-905E-DE62913B136F}"/>
              </a:ext>
            </a:extLst>
          </p:cNvPr>
          <p:cNvSpPr>
            <a:spLocks/>
          </p:cNvSpPr>
          <p:nvPr/>
        </p:nvSpPr>
        <p:spPr bwMode="auto">
          <a:xfrm>
            <a:off x="6812982" y="3664428"/>
            <a:ext cx="650241" cy="586141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Freeform 151">
            <a:extLst>
              <a:ext uri="{FF2B5EF4-FFF2-40B4-BE49-F238E27FC236}">
                <a16:creationId xmlns:a16="http://schemas.microsoft.com/office/drawing/2014/main" id="{4B03F241-9B5D-40E3-B2E9-77A2D3EDFF8C}"/>
              </a:ext>
            </a:extLst>
          </p:cNvPr>
          <p:cNvSpPr>
            <a:spLocks/>
          </p:cNvSpPr>
          <p:nvPr/>
        </p:nvSpPr>
        <p:spPr bwMode="auto">
          <a:xfrm>
            <a:off x="6812982" y="3664428"/>
            <a:ext cx="650241" cy="586141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66" name="Freeform 152">
            <a:extLst>
              <a:ext uri="{FF2B5EF4-FFF2-40B4-BE49-F238E27FC236}">
                <a16:creationId xmlns:a16="http://schemas.microsoft.com/office/drawing/2014/main" id="{23C2250C-50AF-42E3-85E7-AFFFF130ED96}"/>
              </a:ext>
            </a:extLst>
          </p:cNvPr>
          <p:cNvSpPr>
            <a:spLocks/>
          </p:cNvSpPr>
          <p:nvPr/>
        </p:nvSpPr>
        <p:spPr bwMode="auto">
          <a:xfrm>
            <a:off x="7100943" y="2887859"/>
            <a:ext cx="529483" cy="463240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Freeform 153">
            <a:extLst>
              <a:ext uri="{FF2B5EF4-FFF2-40B4-BE49-F238E27FC236}">
                <a16:creationId xmlns:a16="http://schemas.microsoft.com/office/drawing/2014/main" id="{C8013F46-327F-4130-8ED0-F7D102C79550}"/>
              </a:ext>
            </a:extLst>
          </p:cNvPr>
          <p:cNvSpPr>
            <a:spLocks/>
          </p:cNvSpPr>
          <p:nvPr/>
        </p:nvSpPr>
        <p:spPr bwMode="auto">
          <a:xfrm>
            <a:off x="7100943" y="2887859"/>
            <a:ext cx="529483" cy="463240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Freeform 154">
            <a:extLst>
              <a:ext uri="{FF2B5EF4-FFF2-40B4-BE49-F238E27FC236}">
                <a16:creationId xmlns:a16="http://schemas.microsoft.com/office/drawing/2014/main" id="{1793A19E-ABB0-4AD4-8C27-50271C6168E5}"/>
              </a:ext>
            </a:extLst>
          </p:cNvPr>
          <p:cNvSpPr>
            <a:spLocks/>
          </p:cNvSpPr>
          <p:nvPr/>
        </p:nvSpPr>
        <p:spPr bwMode="auto">
          <a:xfrm>
            <a:off x="7093206" y="3611756"/>
            <a:ext cx="599151" cy="401115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Freeform 155">
            <a:extLst>
              <a:ext uri="{FF2B5EF4-FFF2-40B4-BE49-F238E27FC236}">
                <a16:creationId xmlns:a16="http://schemas.microsoft.com/office/drawing/2014/main" id="{737FCF3C-C644-4110-9B3A-39FC85CC3D87}"/>
              </a:ext>
            </a:extLst>
          </p:cNvPr>
          <p:cNvSpPr>
            <a:spLocks/>
          </p:cNvSpPr>
          <p:nvPr/>
        </p:nvSpPr>
        <p:spPr bwMode="auto">
          <a:xfrm>
            <a:off x="7093206" y="3611756"/>
            <a:ext cx="599151" cy="401115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Freeform 156">
            <a:extLst>
              <a:ext uri="{FF2B5EF4-FFF2-40B4-BE49-F238E27FC236}">
                <a16:creationId xmlns:a16="http://schemas.microsoft.com/office/drawing/2014/main" id="{5B378B49-DA46-4610-9B6B-7462D3B37AD6}"/>
              </a:ext>
            </a:extLst>
          </p:cNvPr>
          <p:cNvSpPr>
            <a:spLocks/>
          </p:cNvSpPr>
          <p:nvPr/>
        </p:nvSpPr>
        <p:spPr bwMode="auto">
          <a:xfrm>
            <a:off x="7248021" y="2612349"/>
            <a:ext cx="688947" cy="395712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Freeform 157">
            <a:extLst>
              <a:ext uri="{FF2B5EF4-FFF2-40B4-BE49-F238E27FC236}">
                <a16:creationId xmlns:a16="http://schemas.microsoft.com/office/drawing/2014/main" id="{0BC6CAD7-ADA0-470D-A0C1-F21AF67401BF}"/>
              </a:ext>
            </a:extLst>
          </p:cNvPr>
          <p:cNvSpPr>
            <a:spLocks/>
          </p:cNvSpPr>
          <p:nvPr/>
        </p:nvSpPr>
        <p:spPr bwMode="auto">
          <a:xfrm>
            <a:off x="7248021" y="2612349"/>
            <a:ext cx="688947" cy="395712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72" name="Freeform 158">
            <a:extLst>
              <a:ext uri="{FF2B5EF4-FFF2-40B4-BE49-F238E27FC236}">
                <a16:creationId xmlns:a16="http://schemas.microsoft.com/office/drawing/2014/main" id="{01A60810-5A96-498D-92E9-1C6F15E558B3}"/>
              </a:ext>
            </a:extLst>
          </p:cNvPr>
          <p:cNvSpPr>
            <a:spLocks/>
          </p:cNvSpPr>
          <p:nvPr/>
        </p:nvSpPr>
        <p:spPr bwMode="auto">
          <a:xfrm>
            <a:off x="7839432" y="2893261"/>
            <a:ext cx="125403" cy="183675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Freeform 159">
            <a:extLst>
              <a:ext uri="{FF2B5EF4-FFF2-40B4-BE49-F238E27FC236}">
                <a16:creationId xmlns:a16="http://schemas.microsoft.com/office/drawing/2014/main" id="{080FABEB-D819-492A-A02D-D3DE52E08B63}"/>
              </a:ext>
            </a:extLst>
          </p:cNvPr>
          <p:cNvSpPr>
            <a:spLocks/>
          </p:cNvSpPr>
          <p:nvPr/>
        </p:nvSpPr>
        <p:spPr bwMode="auto">
          <a:xfrm>
            <a:off x="7839432" y="2893261"/>
            <a:ext cx="125403" cy="183675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Freeform 160">
            <a:extLst>
              <a:ext uri="{FF2B5EF4-FFF2-40B4-BE49-F238E27FC236}">
                <a16:creationId xmlns:a16="http://schemas.microsoft.com/office/drawing/2014/main" id="{37C6E9F4-E6DC-48DD-80D6-2EDBBF4F914A}"/>
              </a:ext>
            </a:extLst>
          </p:cNvPr>
          <p:cNvSpPr>
            <a:spLocks/>
          </p:cNvSpPr>
          <p:nvPr/>
        </p:nvSpPr>
        <p:spPr bwMode="auto">
          <a:xfrm>
            <a:off x="7915292" y="2139652"/>
            <a:ext cx="198168" cy="329536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Freeform 161">
            <a:extLst>
              <a:ext uri="{FF2B5EF4-FFF2-40B4-BE49-F238E27FC236}">
                <a16:creationId xmlns:a16="http://schemas.microsoft.com/office/drawing/2014/main" id="{1498037D-3FB8-48E0-A512-5B4EEBDDC561}"/>
              </a:ext>
            </a:extLst>
          </p:cNvPr>
          <p:cNvSpPr>
            <a:spLocks/>
          </p:cNvSpPr>
          <p:nvPr/>
        </p:nvSpPr>
        <p:spPr bwMode="auto">
          <a:xfrm>
            <a:off x="7915292" y="2139652"/>
            <a:ext cx="198168" cy="329536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Freeform 162">
            <a:extLst>
              <a:ext uri="{FF2B5EF4-FFF2-40B4-BE49-F238E27FC236}">
                <a16:creationId xmlns:a16="http://schemas.microsoft.com/office/drawing/2014/main" id="{8C65AB90-03C1-4417-97C5-B3049C881C5A}"/>
              </a:ext>
            </a:extLst>
          </p:cNvPr>
          <p:cNvSpPr>
            <a:spLocks noEditPoints="1"/>
          </p:cNvSpPr>
          <p:nvPr/>
        </p:nvSpPr>
        <p:spPr bwMode="auto">
          <a:xfrm>
            <a:off x="7014967" y="3005262"/>
            <a:ext cx="944397" cy="459188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77" name="Freeform 163">
            <a:extLst>
              <a:ext uri="{FF2B5EF4-FFF2-40B4-BE49-F238E27FC236}">
                <a16:creationId xmlns:a16="http://schemas.microsoft.com/office/drawing/2014/main" id="{DD668A4B-CDAC-44D2-BE90-951A6238815B}"/>
              </a:ext>
            </a:extLst>
          </p:cNvPr>
          <p:cNvSpPr>
            <a:spLocks noEditPoints="1"/>
          </p:cNvSpPr>
          <p:nvPr/>
        </p:nvSpPr>
        <p:spPr bwMode="auto">
          <a:xfrm>
            <a:off x="7422971" y="2916224"/>
            <a:ext cx="540320" cy="226893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solidFill>
            <a:srgbClr val="75707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164">
            <a:extLst>
              <a:ext uri="{FF2B5EF4-FFF2-40B4-BE49-F238E27FC236}">
                <a16:creationId xmlns:a16="http://schemas.microsoft.com/office/drawing/2014/main" id="{2BB451DB-4E18-49FA-81EA-3E3CC57DCE6A}"/>
              </a:ext>
            </a:extLst>
          </p:cNvPr>
          <p:cNvSpPr>
            <a:spLocks/>
          </p:cNvSpPr>
          <p:nvPr/>
        </p:nvSpPr>
        <p:spPr bwMode="auto">
          <a:xfrm>
            <a:off x="8009734" y="2528616"/>
            <a:ext cx="202813" cy="174221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reeform 165">
            <a:extLst>
              <a:ext uri="{FF2B5EF4-FFF2-40B4-BE49-F238E27FC236}">
                <a16:creationId xmlns:a16="http://schemas.microsoft.com/office/drawing/2014/main" id="{55E7CC22-B91F-4E83-A075-1452AC33D3F6}"/>
              </a:ext>
            </a:extLst>
          </p:cNvPr>
          <p:cNvSpPr>
            <a:spLocks/>
          </p:cNvSpPr>
          <p:nvPr/>
        </p:nvSpPr>
        <p:spPr bwMode="auto">
          <a:xfrm>
            <a:off x="8009734" y="2528616"/>
            <a:ext cx="202813" cy="174221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Freeform 166">
            <a:extLst>
              <a:ext uri="{FF2B5EF4-FFF2-40B4-BE49-F238E27FC236}">
                <a16:creationId xmlns:a16="http://schemas.microsoft.com/office/drawing/2014/main" id="{0E92D816-BD28-45F3-B428-579159807B45}"/>
              </a:ext>
            </a:extLst>
          </p:cNvPr>
          <p:cNvSpPr>
            <a:spLocks/>
          </p:cNvSpPr>
          <p:nvPr/>
        </p:nvSpPr>
        <p:spPr bwMode="auto">
          <a:xfrm>
            <a:off x="8065474" y="2092383"/>
            <a:ext cx="199716" cy="360600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Freeform 167">
            <a:extLst>
              <a:ext uri="{FF2B5EF4-FFF2-40B4-BE49-F238E27FC236}">
                <a16:creationId xmlns:a16="http://schemas.microsoft.com/office/drawing/2014/main" id="{58589EB6-71EC-4222-A135-969451D774D3}"/>
              </a:ext>
            </a:extLst>
          </p:cNvPr>
          <p:cNvSpPr>
            <a:spLocks/>
          </p:cNvSpPr>
          <p:nvPr/>
        </p:nvSpPr>
        <p:spPr bwMode="auto">
          <a:xfrm>
            <a:off x="8065474" y="2092383"/>
            <a:ext cx="199716" cy="360600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Freeform 168">
            <a:extLst>
              <a:ext uri="{FF2B5EF4-FFF2-40B4-BE49-F238E27FC236}">
                <a16:creationId xmlns:a16="http://schemas.microsoft.com/office/drawing/2014/main" id="{2C716389-06D8-4D2F-8EE1-BB2EC243449A}"/>
              </a:ext>
            </a:extLst>
          </p:cNvPr>
          <p:cNvSpPr>
            <a:spLocks noEditPoints="1"/>
          </p:cNvSpPr>
          <p:nvPr/>
        </p:nvSpPr>
        <p:spPr bwMode="auto">
          <a:xfrm>
            <a:off x="8190876" y="2520512"/>
            <a:ext cx="91344" cy="97240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Freeform 169">
            <a:extLst>
              <a:ext uri="{FF2B5EF4-FFF2-40B4-BE49-F238E27FC236}">
                <a16:creationId xmlns:a16="http://schemas.microsoft.com/office/drawing/2014/main" id="{B9505793-F17D-4EDB-B27D-8151B6A64160}"/>
              </a:ext>
            </a:extLst>
          </p:cNvPr>
          <p:cNvSpPr>
            <a:spLocks noEditPoints="1"/>
          </p:cNvSpPr>
          <p:nvPr/>
        </p:nvSpPr>
        <p:spPr bwMode="auto">
          <a:xfrm>
            <a:off x="2363473" y="2478640"/>
            <a:ext cx="969168" cy="1416733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pattFill prst="pct75">
            <a:fgClr>
              <a:srgbClr val="C00000"/>
            </a:fgClr>
            <a:bgClr>
              <a:schemeClr val="bg1"/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Freeform 170">
            <a:extLst>
              <a:ext uri="{FF2B5EF4-FFF2-40B4-BE49-F238E27FC236}">
                <a16:creationId xmlns:a16="http://schemas.microsoft.com/office/drawing/2014/main" id="{015B2227-331C-4E4A-9A70-C3148DF0BC0C}"/>
              </a:ext>
            </a:extLst>
          </p:cNvPr>
          <p:cNvSpPr>
            <a:spLocks noEditPoints="1"/>
          </p:cNvSpPr>
          <p:nvPr/>
        </p:nvSpPr>
        <p:spPr bwMode="auto">
          <a:xfrm>
            <a:off x="2646792" y="1633198"/>
            <a:ext cx="792675" cy="501057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chemeClr val="tx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Freeform 172">
            <a:extLst>
              <a:ext uri="{FF2B5EF4-FFF2-40B4-BE49-F238E27FC236}">
                <a16:creationId xmlns:a16="http://schemas.microsoft.com/office/drawing/2014/main" id="{114F7EE0-7324-432F-9EDD-1051E14B0421}"/>
              </a:ext>
            </a:extLst>
          </p:cNvPr>
          <p:cNvSpPr>
            <a:spLocks noEditPoints="1"/>
          </p:cNvSpPr>
          <p:nvPr/>
        </p:nvSpPr>
        <p:spPr bwMode="auto">
          <a:xfrm>
            <a:off x="4207372" y="3542879"/>
            <a:ext cx="1662760" cy="1424836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chemeClr val="bg1"/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Freeform 173">
            <a:extLst>
              <a:ext uri="{FF2B5EF4-FFF2-40B4-BE49-F238E27FC236}">
                <a16:creationId xmlns:a16="http://schemas.microsoft.com/office/drawing/2014/main" id="{378B6081-B32B-4AD9-B90F-200D6ED67439}"/>
              </a:ext>
            </a:extLst>
          </p:cNvPr>
          <p:cNvSpPr>
            <a:spLocks noEditPoints="1"/>
          </p:cNvSpPr>
          <p:nvPr/>
        </p:nvSpPr>
        <p:spPr bwMode="auto">
          <a:xfrm>
            <a:off x="5797367" y="4012876"/>
            <a:ext cx="675013" cy="522665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Freeform 174">
            <a:extLst>
              <a:ext uri="{FF2B5EF4-FFF2-40B4-BE49-F238E27FC236}">
                <a16:creationId xmlns:a16="http://schemas.microsoft.com/office/drawing/2014/main" id="{CA96FA40-4B98-4650-A3D6-42B3CD93D9F0}"/>
              </a:ext>
            </a:extLst>
          </p:cNvPr>
          <p:cNvSpPr>
            <a:spLocks noEditPoints="1"/>
          </p:cNvSpPr>
          <p:nvPr/>
        </p:nvSpPr>
        <p:spPr bwMode="auto">
          <a:xfrm>
            <a:off x="5859293" y="2005949"/>
            <a:ext cx="623923" cy="753611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88" name="Freeform 175">
            <a:extLst>
              <a:ext uri="{FF2B5EF4-FFF2-40B4-BE49-F238E27FC236}">
                <a16:creationId xmlns:a16="http://schemas.microsoft.com/office/drawing/2014/main" id="{F901E738-3FF6-4FC9-9227-01C9CC5A1DF7}"/>
              </a:ext>
            </a:extLst>
          </p:cNvPr>
          <p:cNvSpPr>
            <a:spLocks noEditPoints="1"/>
          </p:cNvSpPr>
          <p:nvPr/>
        </p:nvSpPr>
        <p:spPr bwMode="auto">
          <a:xfrm>
            <a:off x="6111650" y="3727908"/>
            <a:ext cx="425753" cy="642864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89" name="Freeform 176">
            <a:extLst>
              <a:ext uri="{FF2B5EF4-FFF2-40B4-BE49-F238E27FC236}">
                <a16:creationId xmlns:a16="http://schemas.microsoft.com/office/drawing/2014/main" id="{7BD06F21-735B-47C9-B1A2-F81A2753A989}"/>
              </a:ext>
            </a:extLst>
          </p:cNvPr>
          <p:cNvSpPr>
            <a:spLocks noEditPoints="1"/>
          </p:cNvSpPr>
          <p:nvPr/>
        </p:nvSpPr>
        <p:spPr bwMode="auto">
          <a:xfrm>
            <a:off x="6552885" y="2277413"/>
            <a:ext cx="466007" cy="549675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chemeClr val="bg1"/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Freeform 177">
            <a:extLst>
              <a:ext uri="{FF2B5EF4-FFF2-40B4-BE49-F238E27FC236}">
                <a16:creationId xmlns:a16="http://schemas.microsoft.com/office/drawing/2014/main" id="{BA83F720-4473-4210-A98D-062E25A1D99C}"/>
              </a:ext>
            </a:extLst>
          </p:cNvPr>
          <p:cNvSpPr>
            <a:spLocks noEditPoints="1"/>
          </p:cNvSpPr>
          <p:nvPr/>
        </p:nvSpPr>
        <p:spPr bwMode="auto">
          <a:xfrm>
            <a:off x="6111647" y="2091032"/>
            <a:ext cx="726101" cy="305225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chemeClr val="bg1"/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Freeform 178">
            <a:extLst>
              <a:ext uri="{FF2B5EF4-FFF2-40B4-BE49-F238E27FC236}">
                <a16:creationId xmlns:a16="http://schemas.microsoft.com/office/drawing/2014/main" id="{B5ABB1E0-45B4-4DBC-9BB9-D8E6E2A9B27D}"/>
              </a:ext>
            </a:extLst>
          </p:cNvPr>
          <p:cNvSpPr>
            <a:spLocks noEditPoints="1"/>
          </p:cNvSpPr>
          <p:nvPr/>
        </p:nvSpPr>
        <p:spPr bwMode="auto">
          <a:xfrm>
            <a:off x="6628746" y="4188449"/>
            <a:ext cx="1085284" cy="804931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solidFill>
            <a:srgbClr val="C0000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92" name="Freeform 179">
            <a:extLst>
              <a:ext uri="{FF2B5EF4-FFF2-40B4-BE49-F238E27FC236}">
                <a16:creationId xmlns:a16="http://schemas.microsoft.com/office/drawing/2014/main" id="{2A1B1E9D-38C7-406A-876D-88DFE16C8DD7}"/>
              </a:ext>
            </a:extLst>
          </p:cNvPr>
          <p:cNvSpPr>
            <a:spLocks noEditPoints="1"/>
          </p:cNvSpPr>
          <p:nvPr/>
        </p:nvSpPr>
        <p:spPr bwMode="auto">
          <a:xfrm>
            <a:off x="7867299" y="2681223"/>
            <a:ext cx="156368" cy="314680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chemeClr val="bg1"/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Freeform 180">
            <a:extLst>
              <a:ext uri="{FF2B5EF4-FFF2-40B4-BE49-F238E27FC236}">
                <a16:creationId xmlns:a16="http://schemas.microsoft.com/office/drawing/2014/main" id="{D8F8016F-42D5-4D04-85E3-866FD1C82077}"/>
              </a:ext>
            </a:extLst>
          </p:cNvPr>
          <p:cNvSpPr>
            <a:spLocks noEditPoints="1"/>
          </p:cNvSpPr>
          <p:nvPr/>
        </p:nvSpPr>
        <p:spPr bwMode="auto">
          <a:xfrm>
            <a:off x="6969943" y="3325440"/>
            <a:ext cx="1046579" cy="402465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85B4B0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94" name="Freeform 181">
            <a:extLst>
              <a:ext uri="{FF2B5EF4-FFF2-40B4-BE49-F238E27FC236}">
                <a16:creationId xmlns:a16="http://schemas.microsoft.com/office/drawing/2014/main" id="{25150649-C9B3-4EF1-87C4-025CCE58D4FE}"/>
              </a:ext>
            </a:extLst>
          </p:cNvPr>
          <p:cNvSpPr>
            <a:spLocks noEditPoints="1"/>
          </p:cNvSpPr>
          <p:nvPr/>
        </p:nvSpPr>
        <p:spPr bwMode="auto">
          <a:xfrm>
            <a:off x="7322335" y="2182870"/>
            <a:ext cx="890211" cy="582089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chemeClr val="bg1"/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Freeform 182">
            <a:extLst>
              <a:ext uri="{FF2B5EF4-FFF2-40B4-BE49-F238E27FC236}">
                <a16:creationId xmlns:a16="http://schemas.microsoft.com/office/drawing/2014/main" id="{40FFCF35-352D-4371-8629-572FE6636213}"/>
              </a:ext>
            </a:extLst>
          </p:cNvPr>
          <p:cNvSpPr>
            <a:spLocks noEditPoints="1"/>
          </p:cNvSpPr>
          <p:nvPr/>
        </p:nvSpPr>
        <p:spPr bwMode="auto">
          <a:xfrm>
            <a:off x="8005094" y="2393556"/>
            <a:ext cx="414916" cy="195829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Freeform 183">
            <a:extLst>
              <a:ext uri="{FF2B5EF4-FFF2-40B4-BE49-F238E27FC236}">
                <a16:creationId xmlns:a16="http://schemas.microsoft.com/office/drawing/2014/main" id="{59331E77-2018-4600-89BC-B3DCAF257DFC}"/>
              </a:ext>
            </a:extLst>
          </p:cNvPr>
          <p:cNvSpPr>
            <a:spLocks noEditPoints="1"/>
          </p:cNvSpPr>
          <p:nvPr/>
        </p:nvSpPr>
        <p:spPr bwMode="auto">
          <a:xfrm>
            <a:off x="8135140" y="1762852"/>
            <a:ext cx="467555" cy="602347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121900" tIns="60951" rIns="121900" bIns="60951">
            <a:prstTxWarp prst="textNoShape">
              <a:avLst/>
            </a:prstTxWarp>
          </a:bodyPr>
          <a:lstStyle/>
          <a:p>
            <a:pPr defTabSz="609585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6D77DF6-9BB2-4756-B98F-34240C00E41A}"/>
              </a:ext>
            </a:extLst>
          </p:cNvPr>
          <p:cNvCxnSpPr/>
          <p:nvPr/>
        </p:nvCxnSpPr>
        <p:spPr>
          <a:xfrm>
            <a:off x="7766519" y="3048935"/>
            <a:ext cx="376165" cy="32412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119CA8C-F3D4-4DA1-913E-BB5EE9D85ECC}"/>
              </a:ext>
            </a:extLst>
          </p:cNvPr>
          <p:cNvCxnSpPr/>
          <p:nvPr/>
        </p:nvCxnSpPr>
        <p:spPr>
          <a:xfrm>
            <a:off x="8105767" y="2806442"/>
            <a:ext cx="376165" cy="32412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Shape 152" descr="Inline image 1">
            <a:extLst>
              <a:ext uri="{FF2B5EF4-FFF2-40B4-BE49-F238E27FC236}">
                <a16:creationId xmlns:a16="http://schemas.microsoft.com/office/drawing/2014/main" id="{85FF5014-3B02-4CAF-AC64-1DDA0AA2DE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2695" y="10361"/>
            <a:ext cx="3586059" cy="217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231">
            <a:extLst>
              <a:ext uri="{FF2B5EF4-FFF2-40B4-BE49-F238E27FC236}">
                <a16:creationId xmlns:a16="http://schemas.microsoft.com/office/drawing/2014/main" id="{55CF4876-56EA-486F-9875-368A9F435ACF}"/>
              </a:ext>
            </a:extLst>
          </p:cNvPr>
          <p:cNvSpPr txBox="1"/>
          <p:nvPr/>
        </p:nvSpPr>
        <p:spPr>
          <a:xfrm>
            <a:off x="528005" y="297397"/>
            <a:ext cx="12049760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rPr>
              <a:t>DWD: Participating Campuses </a:t>
            </a:r>
            <a:endParaRPr sz="4400">
              <a:solidFill>
                <a:srgbClr val="85200C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C0026BE-90E4-4F38-9BE9-DEEE7C22620D}"/>
              </a:ext>
            </a:extLst>
          </p:cNvPr>
          <p:cNvSpPr/>
          <p:nvPr/>
        </p:nvSpPr>
        <p:spPr>
          <a:xfrm>
            <a:off x="8554720" y="1879600"/>
            <a:ext cx="3616960" cy="4958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5407A96-40B3-4657-B1AB-841D9B771724}"/>
              </a:ext>
            </a:extLst>
          </p:cNvPr>
          <p:cNvSpPr/>
          <p:nvPr/>
        </p:nvSpPr>
        <p:spPr>
          <a:xfrm>
            <a:off x="7833360" y="6075680"/>
            <a:ext cx="433832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A9D09A-89F5-4CE1-830B-29F309CD6B10}"/>
              </a:ext>
            </a:extLst>
          </p:cNvPr>
          <p:cNvSpPr/>
          <p:nvPr/>
        </p:nvSpPr>
        <p:spPr>
          <a:xfrm>
            <a:off x="9350039" y="4353212"/>
            <a:ext cx="336024" cy="283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9D9027D-56D7-4866-A76F-6491F3B9FA5E}"/>
              </a:ext>
            </a:extLst>
          </p:cNvPr>
          <p:cNvSpPr/>
          <p:nvPr/>
        </p:nvSpPr>
        <p:spPr>
          <a:xfrm>
            <a:off x="9354116" y="3837607"/>
            <a:ext cx="336024" cy="28362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C682F62-1DB4-4487-8971-CC642396DD77}"/>
              </a:ext>
            </a:extLst>
          </p:cNvPr>
          <p:cNvSpPr txBox="1"/>
          <p:nvPr/>
        </p:nvSpPr>
        <p:spPr>
          <a:xfrm>
            <a:off x="9688560" y="3339197"/>
            <a:ext cx="159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arlow" panose="020B0604020202020204" charset="0"/>
              </a:rPr>
              <a:t>COHORT 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0867199-43BF-43D4-8F8F-FE7805621899}"/>
              </a:ext>
            </a:extLst>
          </p:cNvPr>
          <p:cNvSpPr txBox="1"/>
          <p:nvPr/>
        </p:nvSpPr>
        <p:spPr>
          <a:xfrm>
            <a:off x="9677136" y="3816147"/>
            <a:ext cx="159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arlow" panose="020B0604020202020204" charset="0"/>
              </a:rPr>
              <a:t>COHORT 1 &amp; 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05F1C9-25F2-4726-81F2-641F5DDD2736}"/>
              </a:ext>
            </a:extLst>
          </p:cNvPr>
          <p:cNvSpPr txBox="1"/>
          <p:nvPr/>
        </p:nvSpPr>
        <p:spPr>
          <a:xfrm>
            <a:off x="9686063" y="4311203"/>
            <a:ext cx="159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arlow" panose="020B0604020202020204" charset="0"/>
              </a:rPr>
              <a:t>COHORT 2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32578C-F6D1-4641-AA4E-C125755C386F}"/>
              </a:ext>
            </a:extLst>
          </p:cNvPr>
          <p:cNvSpPr/>
          <p:nvPr/>
        </p:nvSpPr>
        <p:spPr>
          <a:xfrm>
            <a:off x="9341112" y="3401069"/>
            <a:ext cx="336024" cy="2836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C0956E9-6052-4240-AEA4-17AC38A90914}"/>
              </a:ext>
            </a:extLst>
          </p:cNvPr>
          <p:cNvSpPr txBox="1"/>
          <p:nvPr/>
        </p:nvSpPr>
        <p:spPr>
          <a:xfrm>
            <a:off x="84613" y="5080249"/>
            <a:ext cx="244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Barlow" panose="020B0604020202020204" charset="0"/>
              </a:rPr>
              <a:t>Minority Serving Institutions (MSIs)</a:t>
            </a:r>
          </a:p>
        </p:txBody>
      </p:sp>
      <p:sp>
        <p:nvSpPr>
          <p:cNvPr id="105" name="Shape 231">
            <a:extLst>
              <a:ext uri="{FF2B5EF4-FFF2-40B4-BE49-F238E27FC236}">
                <a16:creationId xmlns:a16="http://schemas.microsoft.com/office/drawing/2014/main" id="{75142A31-73F4-40CC-837D-04DC7A17B96C}"/>
              </a:ext>
            </a:extLst>
          </p:cNvPr>
          <p:cNvSpPr txBox="1"/>
          <p:nvPr/>
        </p:nvSpPr>
        <p:spPr>
          <a:xfrm>
            <a:off x="424269" y="2795328"/>
            <a:ext cx="1650095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rPr>
              <a:t>190+</a:t>
            </a:r>
            <a:endParaRPr lang="en-US" sz="4400">
              <a:solidFill>
                <a:srgbClr val="85200C"/>
              </a:solidFill>
              <a:latin typeface="Barlow"/>
              <a:ea typeface="Barlow"/>
              <a:cs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8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" name="Shape 231">
            <a:extLst>
              <a:ext uri="{FF2B5EF4-FFF2-40B4-BE49-F238E27FC236}">
                <a16:creationId xmlns:a16="http://schemas.microsoft.com/office/drawing/2014/main" id="{A5AA8B4B-97D5-4527-A427-5BDF0ABB1DEC}"/>
              </a:ext>
            </a:extLst>
          </p:cNvPr>
          <p:cNvSpPr txBox="1"/>
          <p:nvPr/>
        </p:nvSpPr>
        <p:spPr>
          <a:xfrm>
            <a:off x="400784" y="1309122"/>
            <a:ext cx="1650095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Barlow"/>
                <a:sym typeface="Barlow"/>
              </a:rPr>
              <a:t>23</a:t>
            </a:r>
            <a:endParaRPr lang="en-US"/>
          </a:p>
        </p:txBody>
      </p:sp>
      <p:sp>
        <p:nvSpPr>
          <p:cNvPr id="107" name="Shape 231">
            <a:extLst>
              <a:ext uri="{FF2B5EF4-FFF2-40B4-BE49-F238E27FC236}">
                <a16:creationId xmlns:a16="http://schemas.microsoft.com/office/drawing/2014/main" id="{BB69CB65-10D1-4BAC-9454-CCB4A9A194B7}"/>
              </a:ext>
            </a:extLst>
          </p:cNvPr>
          <p:cNvSpPr txBox="1"/>
          <p:nvPr/>
        </p:nvSpPr>
        <p:spPr>
          <a:xfrm>
            <a:off x="422734" y="4178796"/>
            <a:ext cx="1650095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rPr>
              <a:t>59</a:t>
            </a:r>
            <a:endParaRPr lang="en-US" sz="4400">
              <a:solidFill>
                <a:srgbClr val="85200C"/>
              </a:solidFill>
              <a:latin typeface="Barlow"/>
              <a:ea typeface="Barlow"/>
              <a:cs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98102D1-4E5A-49D1-970F-E3C715C79BD2}"/>
              </a:ext>
            </a:extLst>
          </p:cNvPr>
          <p:cNvSpPr txBox="1"/>
          <p:nvPr/>
        </p:nvSpPr>
        <p:spPr>
          <a:xfrm>
            <a:off x="23110" y="2193624"/>
            <a:ext cx="244934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>
                <a:latin typeface="Barlow"/>
              </a:rPr>
              <a:t>States and </a:t>
            </a:r>
            <a:endParaRPr lang="en-US"/>
          </a:p>
          <a:p>
            <a:pPr algn="ctr"/>
            <a:r>
              <a:rPr lang="en-US" sz="1600" b="1">
                <a:latin typeface="Barlow"/>
              </a:rPr>
              <a:t>Systems</a:t>
            </a:r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CA25903-04A1-4A5A-8CF1-2B1B8E555E93}"/>
              </a:ext>
            </a:extLst>
          </p:cNvPr>
          <p:cNvSpPr txBox="1"/>
          <p:nvPr/>
        </p:nvSpPr>
        <p:spPr>
          <a:xfrm>
            <a:off x="1160" y="3655680"/>
            <a:ext cx="244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Barlow" panose="020B0604020202020204" charset="0"/>
              </a:rPr>
              <a:t>Participating </a:t>
            </a:r>
          </a:p>
          <a:p>
            <a:pPr algn="ctr"/>
            <a:r>
              <a:rPr lang="en-US" sz="1600" b="1">
                <a:latin typeface="Barlow" panose="020B0604020202020204" charset="0"/>
              </a:rPr>
              <a:t>Campuses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7CE96B7-CA84-4472-82A4-7CB9B51E8F69}"/>
              </a:ext>
            </a:extLst>
          </p:cNvPr>
          <p:cNvSpPr/>
          <p:nvPr/>
        </p:nvSpPr>
        <p:spPr>
          <a:xfrm>
            <a:off x="9350039" y="4828561"/>
            <a:ext cx="336024" cy="283620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13449E8-D930-4240-931B-ECFD2D9029B8}"/>
              </a:ext>
            </a:extLst>
          </p:cNvPr>
          <p:cNvSpPr txBox="1"/>
          <p:nvPr/>
        </p:nvSpPr>
        <p:spPr>
          <a:xfrm>
            <a:off x="9714547" y="5258032"/>
            <a:ext cx="159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arlow" panose="020B0604020202020204" charset="0"/>
              </a:rPr>
              <a:t>COHORT 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A872EB4-A797-4FC3-BDF0-237AAA9D3C4C}"/>
              </a:ext>
            </a:extLst>
          </p:cNvPr>
          <p:cNvSpPr txBox="1"/>
          <p:nvPr/>
        </p:nvSpPr>
        <p:spPr>
          <a:xfrm>
            <a:off x="9705499" y="4782429"/>
            <a:ext cx="174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arlow" panose="020B0604020202020204" charset="0"/>
              </a:rPr>
              <a:t>COHORT 1 , 2, &amp; 3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6BBF58B-60FD-4935-B4E7-46E7B4DBC477}"/>
              </a:ext>
            </a:extLst>
          </p:cNvPr>
          <p:cNvSpPr/>
          <p:nvPr/>
        </p:nvSpPr>
        <p:spPr>
          <a:xfrm>
            <a:off x="9354235" y="5293076"/>
            <a:ext cx="336024" cy="283620"/>
          </a:xfrm>
          <a:prstGeom prst="rect">
            <a:avLst/>
          </a:prstGeom>
          <a:solidFill>
            <a:srgbClr val="85B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1CCF8D3-9886-466D-A71C-21D0182CA8B0}"/>
              </a:ext>
            </a:extLst>
          </p:cNvPr>
          <p:cNvSpPr/>
          <p:nvPr/>
        </p:nvSpPr>
        <p:spPr>
          <a:xfrm>
            <a:off x="9372341" y="5745436"/>
            <a:ext cx="336024" cy="283620"/>
          </a:xfrm>
          <a:prstGeom prst="rect">
            <a:avLst/>
          </a:prstGeom>
          <a:pattFill prst="pct75">
            <a:fgClr>
              <a:srgbClr val="85B4B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97E4838-526E-45D2-ACE5-2DE4C6C3A229}"/>
              </a:ext>
            </a:extLst>
          </p:cNvPr>
          <p:cNvSpPr txBox="1"/>
          <p:nvPr/>
        </p:nvSpPr>
        <p:spPr>
          <a:xfrm>
            <a:off x="9731570" y="5711386"/>
            <a:ext cx="159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arlow" panose="020B0604020202020204" charset="0"/>
              </a:rPr>
              <a:t>COHORT 2 &amp;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1D03BD-37C9-4D4C-A2A9-5D84B9595638}"/>
              </a:ext>
            </a:extLst>
          </p:cNvPr>
          <p:cNvSpPr/>
          <p:nvPr/>
        </p:nvSpPr>
        <p:spPr>
          <a:xfrm>
            <a:off x="8554720" y="1879600"/>
            <a:ext cx="3616960" cy="4958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11B48-EDC4-4525-B319-EAEBA4EFED1D}"/>
              </a:ext>
            </a:extLst>
          </p:cNvPr>
          <p:cNvSpPr/>
          <p:nvPr/>
        </p:nvSpPr>
        <p:spPr>
          <a:xfrm>
            <a:off x="7833360" y="6075680"/>
            <a:ext cx="433832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3E7540F9-9D00-4BA7-B798-32BDBB0E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73" y="636997"/>
            <a:ext cx="7374854" cy="50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5AA3C9-A561-4CB1-BA80-1AD659985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79" y="908937"/>
            <a:ext cx="8601241" cy="50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6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90AAC5-5849-464D-BD5A-E253B697C709}"/>
              </a:ext>
            </a:extLst>
          </p:cNvPr>
          <p:cNvSpPr/>
          <p:nvPr/>
        </p:nvSpPr>
        <p:spPr>
          <a:xfrm>
            <a:off x="8554720" y="1879600"/>
            <a:ext cx="3616960" cy="4958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F02D6B-CF94-4962-AC51-BA4B4060BCA4}"/>
              </a:ext>
            </a:extLst>
          </p:cNvPr>
          <p:cNvSpPr/>
          <p:nvPr/>
        </p:nvSpPr>
        <p:spPr>
          <a:xfrm>
            <a:off x="7833360" y="6075680"/>
            <a:ext cx="433832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2D3D8-1EB1-43D3-98F1-20A58D10B857}"/>
              </a:ext>
            </a:extLst>
          </p:cNvPr>
          <p:cNvSpPr/>
          <p:nvPr/>
        </p:nvSpPr>
        <p:spPr>
          <a:xfrm>
            <a:off x="1272746" y="5659394"/>
            <a:ext cx="10898934" cy="1190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A72C4-F7D3-4131-ADB5-4244B284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558" y="138246"/>
            <a:ext cx="6581507" cy="658150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7B9B63-FE41-4A3D-9463-A36D2025BC52}"/>
              </a:ext>
            </a:extLst>
          </p:cNvPr>
          <p:cNvSpPr txBox="1">
            <a:spLocks/>
          </p:cNvSpPr>
          <p:nvPr/>
        </p:nvSpPr>
        <p:spPr>
          <a:xfrm>
            <a:off x="478388" y="324995"/>
            <a:ext cx="3745170" cy="31040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C00000"/>
                </a:solidFill>
                <a:latin typeface="Barlow" panose="020B0604020202020204" charset="0"/>
              </a:rPr>
              <a:t>Barriers to Completion</a:t>
            </a:r>
          </a:p>
        </p:txBody>
      </p:sp>
    </p:spTree>
    <p:extLst>
      <p:ext uri="{BB962C8B-B14F-4D97-AF65-F5344CB8AC3E}">
        <p14:creationId xmlns:p14="http://schemas.microsoft.com/office/powerpoint/2010/main" val="35598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2CB555-5F4C-4988-BB66-2BDD4149C729}"/>
              </a:ext>
            </a:extLst>
          </p:cNvPr>
          <p:cNvSpPr/>
          <p:nvPr/>
        </p:nvSpPr>
        <p:spPr>
          <a:xfrm>
            <a:off x="8554720" y="1879600"/>
            <a:ext cx="3616960" cy="4958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83C5D-8AE5-424D-9A95-DD54BC7CC310}"/>
              </a:ext>
            </a:extLst>
          </p:cNvPr>
          <p:cNvSpPr/>
          <p:nvPr/>
        </p:nvSpPr>
        <p:spPr>
          <a:xfrm>
            <a:off x="7833360" y="6088037"/>
            <a:ext cx="433832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54;p20">
            <a:extLst>
              <a:ext uri="{FF2B5EF4-FFF2-40B4-BE49-F238E27FC236}">
                <a16:creationId xmlns:a16="http://schemas.microsoft.com/office/drawing/2014/main" id="{7A57E6F9-5213-4953-862B-018AB3F6B1DD}"/>
              </a:ext>
            </a:extLst>
          </p:cNvPr>
          <p:cNvSpPr txBox="1"/>
          <p:nvPr/>
        </p:nvSpPr>
        <p:spPr>
          <a:xfrm>
            <a:off x="633305" y="835310"/>
            <a:ext cx="10606942" cy="481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rPr>
              <a:t>Communication – What Works?</a:t>
            </a:r>
            <a:endParaRPr sz="4400" dirty="0">
              <a:solidFill>
                <a:srgbClr val="C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00100" lvl="1" indent="-342900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Be persistent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Use multiple channels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Personalize the message (use your data!)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Provide clear steps or a call to action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7F7F7F"/>
              </a:solidFill>
              <a:latin typeface="SimSun"/>
              <a:ea typeface="Barlow"/>
              <a:cs typeface="Barlow"/>
            </a:endParaRPr>
          </a:p>
          <a:p>
            <a:endParaRPr lang="en-US" sz="2400" dirty="0">
              <a:solidFill>
                <a:schemeClr val="dk1"/>
              </a:solidFill>
              <a:latin typeface="Barlow"/>
              <a:ea typeface="Barlow"/>
              <a:cs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98393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D89A2-7F04-47F5-AE52-CAB7B5554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3815" y="2330624"/>
            <a:ext cx="4964370" cy="1691208"/>
          </a:xfrm>
        </p:spPr>
        <p:txBody>
          <a:bodyPr/>
          <a:lstStyle/>
          <a:p>
            <a:pPr algn="ctr"/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Leanne Davis</a:t>
            </a:r>
          </a:p>
          <a:p>
            <a:pPr algn="ctr"/>
            <a:r>
              <a:rPr lang="en-US" sz="2800">
                <a:solidFill>
                  <a:srgbClr val="757070"/>
                </a:solidFill>
                <a:hlinkClick r:id="rId2"/>
              </a:rPr>
              <a:t>ldavis@ihep.org</a:t>
            </a:r>
            <a:r>
              <a:rPr lang="en-US" sz="2800">
                <a:solidFill>
                  <a:srgbClr val="757070"/>
                </a:solidFill>
              </a:rPr>
              <a:t>   </a:t>
            </a:r>
          </a:p>
          <a:p>
            <a:pPr algn="ctr"/>
            <a:r>
              <a:rPr lang="en-US" sz="2800">
                <a:solidFill>
                  <a:srgbClr val="757070"/>
                </a:solidFill>
              </a:rPr>
              <a:t>@</a:t>
            </a:r>
            <a:r>
              <a:rPr lang="en-US" sz="2800" err="1">
                <a:solidFill>
                  <a:srgbClr val="757070"/>
                </a:solidFill>
              </a:rPr>
              <a:t>leannemdavis</a:t>
            </a:r>
            <a:endParaRPr lang="en-US" sz="2800">
              <a:solidFill>
                <a:srgbClr val="75707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2A956-BD1F-4B6E-9DB3-2F9EBD429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6531" y="593099"/>
            <a:ext cx="6738938" cy="467677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C00000"/>
                </a:solidFill>
              </a:rPr>
              <a:t>Thank you! </a:t>
            </a:r>
          </a:p>
        </p:txBody>
      </p:sp>
      <p:pic>
        <p:nvPicPr>
          <p:cNvPr id="8" name="Google Shape;108;p15">
            <a:extLst>
              <a:ext uri="{FF2B5EF4-FFF2-40B4-BE49-F238E27FC236}">
                <a16:creationId xmlns:a16="http://schemas.microsoft.com/office/drawing/2014/main" id="{53512CA1-4E09-4038-966A-6F293C3E0C2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741" y="5291680"/>
            <a:ext cx="10153292" cy="117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52" descr="Inline image 1">
            <a:extLst>
              <a:ext uri="{FF2B5EF4-FFF2-40B4-BE49-F238E27FC236}">
                <a16:creationId xmlns:a16="http://schemas.microsoft.com/office/drawing/2014/main" id="{6BD5B577-84C0-4DF6-949E-742B883CCF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618" y="5066661"/>
            <a:ext cx="2526363" cy="157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62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D2EBEBDE6524680802AC05D0035D0" ma:contentTypeVersion="12" ma:contentTypeDescription="Create a new document." ma:contentTypeScope="" ma:versionID="6ff48be851765b253067350a68dc7258">
  <xsd:schema xmlns:xsd="http://www.w3.org/2001/XMLSchema" xmlns:xs="http://www.w3.org/2001/XMLSchema" xmlns:p="http://schemas.microsoft.com/office/2006/metadata/properties" xmlns:ns2="3d4d5e22-b6c0-4bf3-b091-8ee369d33177" xmlns:ns3="3868f08e-0f69-4884-a77a-88a4a0af90cb" xmlns:ns4="ed86970e-a76a-4c53-9a58-2cba120b1143" targetNamespace="http://schemas.microsoft.com/office/2006/metadata/properties" ma:root="true" ma:fieldsID="f2c5887c52695ad7baef49c3dbd2198c" ns2:_="" ns3:_="" ns4:_="">
    <xsd:import namespace="3d4d5e22-b6c0-4bf3-b091-8ee369d33177"/>
    <xsd:import namespace="3868f08e-0f69-4884-a77a-88a4a0af90cb"/>
    <xsd:import namespace="ed86970e-a76a-4c53-9a58-2cba120b11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d5e22-b6c0-4bf3-b091-8ee369d33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8f08e-0f69-4884-a77a-88a4a0af90c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86970e-a76a-4c53-9a58-2cba120b1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3d4d5e22-b6c0-4bf3-b091-8ee369d33177" xsi:nil="true"/>
    <SharedWithUsers xmlns="3d4d5e22-b6c0-4bf3-b091-8ee369d33177">
      <UserInfo>
        <DisplayName/>
        <AccountId xsi:nil="true"/>
        <AccountType/>
      </UserInfo>
    </SharedWithUsers>
    <LastSharedByTime xmlns="3d4d5e22-b6c0-4bf3-b091-8ee369d331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432ABC-2302-4008-8808-2354D2C88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d5e22-b6c0-4bf3-b091-8ee369d33177"/>
    <ds:schemaRef ds:uri="3868f08e-0f69-4884-a77a-88a4a0af90cb"/>
    <ds:schemaRef ds:uri="ed86970e-a76a-4c53-9a58-2cba120b1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F68368-838B-42A3-8BD0-C4C51B7F9423}">
  <ds:schemaRefs>
    <ds:schemaRef ds:uri="http://schemas.microsoft.com/office/2006/documentManagement/types"/>
    <ds:schemaRef ds:uri="3868f08e-0f69-4884-a77a-88a4a0af90cb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ed86970e-a76a-4c53-9a58-2cba120b1143"/>
    <ds:schemaRef ds:uri="http://schemas.openxmlformats.org/package/2006/metadata/core-properties"/>
    <ds:schemaRef ds:uri="3d4d5e22-b6c0-4bf3-b091-8ee369d3317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B38707D-E8BB-4F8B-987F-B2E1BF66CB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136</Words>
  <Application>Microsoft Office PowerPoint</Application>
  <PresentationFormat>Widescreen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Barlow Semi Condensed Light</vt:lpstr>
      <vt:lpstr>SimSun</vt:lpstr>
      <vt:lpstr>Barlow</vt:lpstr>
      <vt:lpstr>Wingdings</vt:lpstr>
      <vt:lpstr>Barlow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Shankster, Lexi</dc:creator>
  <cp:lastModifiedBy>Ann Landis</cp:lastModifiedBy>
  <cp:revision>3</cp:revision>
  <cp:lastPrinted>2019-11-14T20:15:51Z</cp:lastPrinted>
  <dcterms:modified xsi:type="dcterms:W3CDTF">2021-02-23T12:39:51Z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0x010100F3BD2EBEBDE6524680802AC05D0035D0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</Properties>
</file>