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62" r:id="rId2"/>
    <p:sldId id="263" r:id="rId3"/>
    <p:sldId id="26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35101-0185-46BE-89EA-449D4E15FF85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FA470-BB1A-4668-9929-6FB5FB01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3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12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086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535156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13441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80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25098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2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546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4056751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A35F78-7338-4853-AA8A-D810D80C17A6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0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eswemustcoalition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DB7B89B-7E71-4DB2-9943-0DA97BE96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sz="2800" dirty="0"/>
          </a:p>
          <a:p>
            <a:pPr marL="109728" indent="0" algn="ctr">
              <a:buNone/>
            </a:pPr>
            <a:endParaRPr lang="en-US" sz="1400" dirty="0"/>
          </a:p>
          <a:p>
            <a:pPr marL="109728" indent="0" algn="ctr">
              <a:buNone/>
            </a:pPr>
            <a:r>
              <a:rPr lang="en-US" sz="32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www.yeswemustcoalition.org</a:t>
            </a:r>
            <a:endParaRPr lang="en-US" sz="3200" dirty="0">
              <a:solidFill>
                <a:schemeClr val="accent1"/>
              </a:solidFill>
            </a:endParaRPr>
          </a:p>
          <a:p>
            <a:pPr marL="109728" indent="0" algn="ctr">
              <a:buNone/>
            </a:pPr>
            <a:endParaRPr lang="en-US" sz="2800" dirty="0"/>
          </a:p>
          <a:p>
            <a:r>
              <a:rPr lang="en-US" sz="2800" dirty="0"/>
              <a:t>33 independent, nonprofit colleges and universities where 50% + undergrad enrollment Pell-eligible </a:t>
            </a:r>
          </a:p>
          <a:p>
            <a:r>
              <a:rPr lang="en-US" sz="2800" dirty="0"/>
              <a:t>Committed to collaborating to increase persistence rates for low-income students</a:t>
            </a:r>
          </a:p>
          <a:p>
            <a:pPr marL="109728" indent="0" algn="ctr">
              <a:buNone/>
            </a:pPr>
            <a:endParaRPr lang="en-US" sz="2800" dirty="0"/>
          </a:p>
          <a:p>
            <a:pPr marL="109728" indent="0"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8" y="1030384"/>
            <a:ext cx="5362573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837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46457-0AF6-415C-AFD0-86A28009D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17512"/>
            <a:ext cx="8229600" cy="944562"/>
          </a:xfrm>
        </p:spPr>
        <p:txBody>
          <a:bodyPr/>
          <a:lstStyle/>
          <a:p>
            <a:pPr algn="ctr"/>
            <a:r>
              <a:rPr lang="en-US" dirty="0"/>
              <a:t>YWM Longitudinal Data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66496-D89F-461F-8B80-40F6070A8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475" y="1362074"/>
            <a:ext cx="10487025" cy="4391025"/>
          </a:xfrm>
        </p:spPr>
        <p:txBody>
          <a:bodyPr numCol="1">
            <a:noAutofit/>
          </a:bodyPr>
          <a:lstStyle/>
          <a:p>
            <a:r>
              <a:rPr lang="en-US" sz="2000" dirty="0"/>
              <a:t>19 current member colleges and universities have been tracking all new students who entered in fall 2015 and 2016</a:t>
            </a:r>
          </a:p>
          <a:p>
            <a:r>
              <a:rPr lang="en-US" sz="2000" dirty="0"/>
              <a:t>This year we will add students who entered in 2017 (N.B. If you are a YWM member, don’t forget to sign on for this year’s collection template)</a:t>
            </a:r>
          </a:p>
          <a:p>
            <a:r>
              <a:rPr lang="en-US" sz="2000" dirty="0"/>
              <a:t>Analyses include breakdowns by student subgroups and tracking of indicators associated with student persistence.</a:t>
            </a:r>
          </a:p>
          <a:p>
            <a:r>
              <a:rPr lang="en-US" sz="2000" dirty="0"/>
              <a:t> Individual schools receive own data and a peer comparison with the overall participant averages.</a:t>
            </a:r>
          </a:p>
          <a:p>
            <a:r>
              <a:rPr lang="en-US" sz="2000" dirty="0"/>
              <a:t>This webinar series includes presentations by schools whose data show comparatively high scores with regard to success in particular sub-groups</a:t>
            </a:r>
          </a:p>
          <a:p>
            <a:r>
              <a:rPr lang="en-US" sz="2000" dirty="0"/>
              <a:t>Success defined as number of credits achieved and enrollment into the third semester.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708" y="5973253"/>
            <a:ext cx="3276448" cy="51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682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708" y="5973253"/>
            <a:ext cx="3276448" cy="51212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93E8005-2D60-40AD-A565-2E843EE6CF1D}"/>
              </a:ext>
            </a:extLst>
          </p:cNvPr>
          <p:cNvSpPr/>
          <p:nvPr/>
        </p:nvSpPr>
        <p:spPr>
          <a:xfrm>
            <a:off x="771524" y="797064"/>
            <a:ext cx="109632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u="sng" dirty="0">
                <a:solidFill>
                  <a:schemeClr val="accent5"/>
                </a:solidFill>
              </a:rPr>
              <a:t>Webinar Series Topics</a:t>
            </a:r>
            <a:endParaRPr lang="en-US" sz="40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/>
              <a:t>Promoting Success for First Year African American Males: Today</a:t>
            </a:r>
          </a:p>
          <a:p>
            <a:pPr>
              <a:lnSpc>
                <a:spcPct val="150000"/>
              </a:lnSpc>
            </a:pPr>
            <a:r>
              <a:rPr lang="en-US" dirty="0"/>
              <a:t>Promoting Success for First Year Hispanic Males: Monday, March 11, 12pm ET</a:t>
            </a:r>
          </a:p>
          <a:p>
            <a:pPr>
              <a:lnSpc>
                <a:spcPct val="150000"/>
              </a:lnSpc>
            </a:pPr>
            <a:r>
              <a:rPr lang="en-US" dirty="0"/>
              <a:t>Promoting Success for First Year Athletes: April, TBD</a:t>
            </a:r>
          </a:p>
          <a:p>
            <a:pPr>
              <a:lnSpc>
                <a:spcPct val="150000"/>
              </a:lnSpc>
            </a:pPr>
            <a:r>
              <a:rPr lang="en-US" dirty="0"/>
              <a:t>Promoting Success for Transfers: May, TBD</a:t>
            </a:r>
          </a:p>
          <a:p>
            <a:endParaRPr lang="en-US" dirty="0"/>
          </a:p>
          <a:p>
            <a:pPr algn="ctr"/>
            <a:r>
              <a:rPr lang="en-US" sz="2800" u="sng" dirty="0">
                <a:solidFill>
                  <a:schemeClr val="accent5"/>
                </a:solidFill>
              </a:rPr>
              <a:t>Today’s Presenters</a:t>
            </a:r>
          </a:p>
          <a:p>
            <a:endParaRPr lang="en-US" sz="1600" u="sng" dirty="0">
              <a:solidFill>
                <a:schemeClr val="accent5"/>
              </a:solidFill>
            </a:endParaRPr>
          </a:p>
          <a:p>
            <a:r>
              <a:rPr lang="en-US" dirty="0"/>
              <a:t>	Coker College (SC):  Susan Henderson, Provost</a:t>
            </a:r>
          </a:p>
          <a:p>
            <a:r>
              <a:rPr lang="en-US" dirty="0"/>
              <a:t>                                     Tracy Parkinson, VP for Strategic Initiatives</a:t>
            </a:r>
          </a:p>
          <a:p>
            <a:endParaRPr lang="en-US" dirty="0"/>
          </a:p>
          <a:p>
            <a:r>
              <a:rPr lang="en-US" dirty="0"/>
              <a:t>	Mercy College (NY): Kevin Joyce, VP for Student Affairs</a:t>
            </a:r>
          </a:p>
          <a:p>
            <a:r>
              <a:rPr lang="en-US" dirty="0"/>
              <a:t>                                     Victor </a:t>
            </a:r>
            <a:r>
              <a:rPr lang="en-US" dirty="0" err="1"/>
              <a:t>Petenkemani</a:t>
            </a:r>
            <a:r>
              <a:rPr lang="en-US" dirty="0"/>
              <a:t>, Assoc. Dean for the School of Business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3727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YWM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9A0000"/>
      </a:accent1>
      <a:accent2>
        <a:srgbClr val="C5B07E"/>
      </a:accent2>
      <a:accent3>
        <a:srgbClr val="E07B7C"/>
      </a:accent3>
      <a:accent4>
        <a:srgbClr val="957C42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87</TotalTime>
  <Words>198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Lucida Sans Unicode</vt:lpstr>
      <vt:lpstr>Verdana</vt:lpstr>
      <vt:lpstr>Wingdings 2</vt:lpstr>
      <vt:lpstr>Wingdings 3</vt:lpstr>
      <vt:lpstr>Concourse</vt:lpstr>
      <vt:lpstr>PowerPoint Presentation</vt:lpstr>
      <vt:lpstr>YWM Longitudinal Data Project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Yes We Must Coalition</dc:title>
  <dc:creator>Nia</dc:creator>
  <cp:lastModifiedBy>Ann Landis</cp:lastModifiedBy>
  <cp:revision>11</cp:revision>
  <dcterms:created xsi:type="dcterms:W3CDTF">2019-02-14T18:40:49Z</dcterms:created>
  <dcterms:modified xsi:type="dcterms:W3CDTF">2019-02-18T14:09:56Z</dcterms:modified>
</cp:coreProperties>
</file>