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6"/>
  </p:notesMasterIdLst>
  <p:sldIdLst>
    <p:sldId id="262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35101-0185-46BE-89EA-449D4E15FF85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FA470-BB1A-4668-9929-6FB5FB013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A35F78-7338-4853-AA8A-D810D80C17A6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38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12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7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5086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5351561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13441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80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25098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5F78-7338-4853-AA8A-D810D80C17A6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24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69A35F78-7338-4853-AA8A-D810D80C17A6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546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A35F78-7338-4853-AA8A-D810D80C17A6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40567512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9A35F78-7338-4853-AA8A-D810D80C17A6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942A26A-D28F-4C9F-A526-48AFFC53E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04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eswemustcoalition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DB7B89B-7E71-4DB2-9943-0DA97BE96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www.yeswemustcoalition.org</a:t>
            </a:r>
            <a:endParaRPr lang="en-US" dirty="0"/>
          </a:p>
          <a:p>
            <a:endParaRPr lang="en-US" dirty="0"/>
          </a:p>
          <a:p>
            <a:r>
              <a:rPr lang="en-US" dirty="0"/>
              <a:t>35 independent, nonprofit colleges and universities where 50% + undergrad enrollment Pell-eligible </a:t>
            </a:r>
          </a:p>
          <a:p>
            <a:r>
              <a:rPr lang="en-US" dirty="0"/>
              <a:t>Committed to collaborating to increase persistence rates for low-income students</a:t>
            </a:r>
          </a:p>
          <a:p>
            <a:r>
              <a:rPr lang="en-US" dirty="0"/>
              <a:t>Do that working together through grant projects and YWM projects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8" y="1030384"/>
            <a:ext cx="5362573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837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46457-0AF6-415C-AFD0-86A28009D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17512"/>
            <a:ext cx="8229600" cy="944562"/>
          </a:xfrm>
        </p:spPr>
        <p:txBody>
          <a:bodyPr/>
          <a:lstStyle/>
          <a:p>
            <a:pPr algn="ctr"/>
            <a:r>
              <a:rPr lang="en-US" dirty="0"/>
              <a:t>YWM Longitudinal Data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66496-D89F-461F-8B80-40F6070A8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3475" y="1362074"/>
            <a:ext cx="10487025" cy="4391025"/>
          </a:xfrm>
        </p:spPr>
        <p:txBody>
          <a:bodyPr numCol="1">
            <a:noAutofit/>
          </a:bodyPr>
          <a:lstStyle/>
          <a:p>
            <a:r>
              <a:rPr lang="en-US" sz="2400" dirty="0"/>
              <a:t>19 member colleges and universities tracked all new students who entered in fall 2015 and 2016.</a:t>
            </a:r>
          </a:p>
          <a:p>
            <a:r>
              <a:rPr lang="en-US" sz="2400" dirty="0"/>
              <a:t>Analysis includes disaggregation by student populations and tracking of indicators associated with student persistence.</a:t>
            </a:r>
          </a:p>
          <a:p>
            <a:r>
              <a:rPr lang="en-US" sz="2400" dirty="0"/>
              <a:t>Individual schools receive own data and a peer comparison with the overall participant averages.</a:t>
            </a:r>
          </a:p>
          <a:p>
            <a:r>
              <a:rPr lang="en-US" sz="2400" dirty="0"/>
              <a:t>Webinars have been held with by schools whose data showed comparatively high scores of persistence for particular student sub-groups.</a:t>
            </a:r>
          </a:p>
          <a:p>
            <a:r>
              <a:rPr lang="en-US" sz="2400" dirty="0"/>
              <a:t>This year adding 2017 cohort (23 schools) and next year YWM schools invited to participate in NSC’s Postsecondary Data Project.</a:t>
            </a:r>
          </a:p>
          <a:p>
            <a:pPr marL="109728" indent="0">
              <a:buNone/>
            </a:pPr>
            <a:r>
              <a:rPr lang="en-US" sz="2400" dirty="0"/>
              <a:t>   </a:t>
            </a:r>
          </a:p>
          <a:p>
            <a:pPr marL="109728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708" y="5973253"/>
            <a:ext cx="3276448" cy="51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682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708" y="5973253"/>
            <a:ext cx="3276448" cy="51212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93E8005-2D60-40AD-A565-2E843EE6CF1D}"/>
              </a:ext>
            </a:extLst>
          </p:cNvPr>
          <p:cNvSpPr/>
          <p:nvPr/>
        </p:nvSpPr>
        <p:spPr>
          <a:xfrm>
            <a:off x="727135" y="726042"/>
            <a:ext cx="10963275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u="sng" dirty="0">
                <a:solidFill>
                  <a:schemeClr val="accent5"/>
                </a:solidFill>
              </a:rPr>
              <a:t>From </a:t>
            </a:r>
            <a:r>
              <a:rPr lang="en-US" sz="2800" u="sng" dirty="0" err="1">
                <a:solidFill>
                  <a:schemeClr val="accent5"/>
                </a:solidFill>
              </a:rPr>
              <a:t>exisiting</a:t>
            </a:r>
            <a:r>
              <a:rPr lang="en-US" sz="2800" u="sng" dirty="0">
                <a:solidFill>
                  <a:schemeClr val="accent5"/>
                </a:solidFill>
              </a:rPr>
              <a:t> results YWM held Webinar Series</a:t>
            </a:r>
            <a:endParaRPr lang="en-US" sz="40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/>
              <a:t>Promoting Success for First Year African American Males: Held in February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Promoting Success for First Year Hispanic Males: Held in March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Promoting Success for First Year Athletes: Held in April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Promoting Success for Transfers: Held in May</a:t>
            </a:r>
          </a:p>
          <a:p>
            <a:endParaRPr lang="en-US" dirty="0"/>
          </a:p>
          <a:p>
            <a:r>
              <a:rPr lang="en-US" sz="2400" dirty="0"/>
              <a:t>Today focus on the Use of Data on Campus. How, with whom and why we can use data to better serve </a:t>
            </a:r>
            <a:r>
              <a:rPr lang="en-US" sz="2400"/>
              <a:t>low-income students.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372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032365-4998-4136-9DFA-A660F5232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Coker College (SC)</a:t>
            </a:r>
            <a:r>
              <a:rPr lang="en-US" dirty="0"/>
              <a:t>: </a:t>
            </a:r>
            <a:r>
              <a:rPr lang="en-US" i="1" dirty="0"/>
              <a:t>Brianna Douglass</a:t>
            </a:r>
            <a:r>
              <a:rPr lang="en-US" dirty="0"/>
              <a:t>, VP Student Affairs </a:t>
            </a:r>
          </a:p>
          <a:p>
            <a:pPr marL="109728" indent="0">
              <a:buNone/>
            </a:pPr>
            <a:r>
              <a:rPr lang="en-US" dirty="0"/>
              <a:t>                                 </a:t>
            </a:r>
            <a:r>
              <a:rPr lang="en-US" i="1" dirty="0"/>
              <a:t>Katie Flaherty, Assoc Provost for Institutional Effectiveness</a:t>
            </a:r>
            <a:r>
              <a:rPr lang="en-US" dirty="0"/>
              <a:t>     </a:t>
            </a:r>
          </a:p>
          <a:p>
            <a:endParaRPr lang="en-US" dirty="0"/>
          </a:p>
          <a:p>
            <a:r>
              <a:rPr lang="en-US" b="1" dirty="0"/>
              <a:t> Martin Methodist College (TN)</a:t>
            </a:r>
            <a:r>
              <a:rPr lang="en-US" dirty="0"/>
              <a:t>: </a:t>
            </a:r>
            <a:r>
              <a:rPr lang="en-US" i="1" dirty="0"/>
              <a:t>Judy Cheatham, Provost and VP Academic Affairs</a:t>
            </a:r>
            <a:endParaRPr lang="en-US" dirty="0"/>
          </a:p>
          <a:p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C1BC5F5-9C74-4B26-9868-90C2E5BE4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Presenting Today</a:t>
            </a:r>
          </a:p>
        </p:txBody>
      </p:sp>
    </p:spTree>
    <p:extLst>
      <p:ext uri="{BB962C8B-B14F-4D97-AF65-F5344CB8AC3E}">
        <p14:creationId xmlns:p14="http://schemas.microsoft.com/office/powerpoint/2010/main" val="7997354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YWM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9A0000"/>
      </a:accent1>
      <a:accent2>
        <a:srgbClr val="C5B07E"/>
      </a:accent2>
      <a:accent3>
        <a:srgbClr val="E07B7C"/>
      </a:accent3>
      <a:accent4>
        <a:srgbClr val="957C42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217</TotalTime>
  <Words>245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Lucida Sans Unicode</vt:lpstr>
      <vt:lpstr>Verdana</vt:lpstr>
      <vt:lpstr>Wingdings 2</vt:lpstr>
      <vt:lpstr>Wingdings 3</vt:lpstr>
      <vt:lpstr>Concourse</vt:lpstr>
      <vt:lpstr>PowerPoint Presentation</vt:lpstr>
      <vt:lpstr>YWM Longitudinal Data Project</vt:lpstr>
      <vt:lpstr>PowerPoint Presentation</vt:lpstr>
      <vt:lpstr>Presenting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Yes We Must Coalition</dc:title>
  <dc:creator>Nia</dc:creator>
  <cp:lastModifiedBy>Ann Landis</cp:lastModifiedBy>
  <cp:revision>22</cp:revision>
  <dcterms:created xsi:type="dcterms:W3CDTF">2019-02-14T18:40:49Z</dcterms:created>
  <dcterms:modified xsi:type="dcterms:W3CDTF">2019-06-21T16:41:14Z</dcterms:modified>
</cp:coreProperties>
</file>